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6" r:id="rId1"/>
  </p:sldMasterIdLst>
  <p:notesMasterIdLst>
    <p:notesMasterId r:id="rId33"/>
  </p:notesMasterIdLst>
  <p:sldIdLst>
    <p:sldId id="256" r:id="rId2"/>
    <p:sldId id="315" r:id="rId3"/>
    <p:sldId id="305" r:id="rId4"/>
    <p:sldId id="316" r:id="rId5"/>
    <p:sldId id="318" r:id="rId6"/>
    <p:sldId id="319" r:id="rId7"/>
    <p:sldId id="320" r:id="rId8"/>
    <p:sldId id="321" r:id="rId9"/>
    <p:sldId id="322" r:id="rId10"/>
    <p:sldId id="323" r:id="rId11"/>
    <p:sldId id="338" r:id="rId12"/>
    <p:sldId id="324" r:id="rId13"/>
    <p:sldId id="325" r:id="rId14"/>
    <p:sldId id="326" r:id="rId15"/>
    <p:sldId id="327" r:id="rId16"/>
    <p:sldId id="329" r:id="rId17"/>
    <p:sldId id="328" r:id="rId18"/>
    <p:sldId id="330" r:id="rId19"/>
    <p:sldId id="331" r:id="rId20"/>
    <p:sldId id="332" r:id="rId21"/>
    <p:sldId id="333" r:id="rId22"/>
    <p:sldId id="334" r:id="rId23"/>
    <p:sldId id="335" r:id="rId24"/>
    <p:sldId id="336" r:id="rId25"/>
    <p:sldId id="337" r:id="rId26"/>
    <p:sldId id="339" r:id="rId27"/>
    <p:sldId id="340" r:id="rId28"/>
    <p:sldId id="341" r:id="rId29"/>
    <p:sldId id="342" r:id="rId30"/>
    <p:sldId id="344" r:id="rId31"/>
    <p:sldId id="343" r:id="rId3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A2C10A98-A395-4E9C-B53C-00C5666E0D70}">
          <p14:sldIdLst>
            <p14:sldId id="256"/>
            <p14:sldId id="315"/>
            <p14:sldId id="305"/>
            <p14:sldId id="316"/>
            <p14:sldId id="318"/>
            <p14:sldId id="319"/>
            <p14:sldId id="320"/>
            <p14:sldId id="321"/>
            <p14:sldId id="322"/>
            <p14:sldId id="323"/>
            <p14:sldId id="338"/>
            <p14:sldId id="324"/>
            <p14:sldId id="325"/>
            <p14:sldId id="326"/>
            <p14:sldId id="327"/>
            <p14:sldId id="329"/>
            <p14:sldId id="328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9"/>
            <p14:sldId id="340"/>
            <p14:sldId id="341"/>
            <p14:sldId id="342"/>
            <p14:sldId id="344"/>
            <p14:sldId id="34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52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ong Hao" userId="044e1e816ffd1f93" providerId="LiveId" clId="{3890E2C7-4AA4-40F7-8002-CDDB41FFD692}"/>
    <pc:docChg chg="custSel delSld modSld modSection">
      <pc:chgData name="Zhong Hao" userId="044e1e816ffd1f93" providerId="LiveId" clId="{3890E2C7-4AA4-40F7-8002-CDDB41FFD692}" dt="2020-09-04T01:21:12.014" v="219" actId="20577"/>
      <pc:docMkLst>
        <pc:docMk/>
      </pc:docMkLst>
      <pc:sldChg chg="modSp">
        <pc:chgData name="Zhong Hao" userId="044e1e816ffd1f93" providerId="LiveId" clId="{3890E2C7-4AA4-40F7-8002-CDDB41FFD692}" dt="2020-09-04T01:16:36.844" v="45" actId="20577"/>
        <pc:sldMkLst>
          <pc:docMk/>
          <pc:sldMk cId="2252912955" sldId="256"/>
        </pc:sldMkLst>
        <pc:spChg chg="mod">
          <ac:chgData name="Zhong Hao" userId="044e1e816ffd1f93" providerId="LiveId" clId="{3890E2C7-4AA4-40F7-8002-CDDB41FFD692}" dt="2020-09-04T01:16:36.844" v="45" actId="20577"/>
          <ac:spMkLst>
            <pc:docMk/>
            <pc:sldMk cId="2252912955" sldId="256"/>
            <ac:spMk id="2" creationId="{00000000-0000-0000-0000-000000000000}"/>
          </ac:spMkLst>
        </pc:spChg>
      </pc:sldChg>
      <pc:sldChg chg="modSp">
        <pc:chgData name="Zhong Hao" userId="044e1e816ffd1f93" providerId="LiveId" clId="{3890E2C7-4AA4-40F7-8002-CDDB41FFD692}" dt="2020-09-04T01:21:12.014" v="219" actId="20577"/>
        <pc:sldMkLst>
          <pc:docMk/>
          <pc:sldMk cId="4073792569" sldId="305"/>
        </pc:sldMkLst>
        <pc:spChg chg="mod">
          <ac:chgData name="Zhong Hao" userId="044e1e816ffd1f93" providerId="LiveId" clId="{3890E2C7-4AA4-40F7-8002-CDDB41FFD692}" dt="2020-09-04T01:19:47.017" v="79" actId="20577"/>
          <ac:spMkLst>
            <pc:docMk/>
            <pc:sldMk cId="4073792569" sldId="305"/>
            <ac:spMk id="2" creationId="{00000000-0000-0000-0000-000000000000}"/>
          </ac:spMkLst>
        </pc:spChg>
        <pc:spChg chg="mod">
          <ac:chgData name="Zhong Hao" userId="044e1e816ffd1f93" providerId="LiveId" clId="{3890E2C7-4AA4-40F7-8002-CDDB41FFD692}" dt="2020-09-04T01:21:12.014" v="219" actId="20577"/>
          <ac:spMkLst>
            <pc:docMk/>
            <pc:sldMk cId="4073792569" sldId="305"/>
            <ac:spMk id="3" creationId="{00000000-0000-0000-0000-000000000000}"/>
          </ac:spMkLst>
        </pc:spChg>
      </pc:sldChg>
      <pc:sldChg chg="addSp delSp modSp">
        <pc:chgData name="Zhong Hao" userId="044e1e816ffd1f93" providerId="LiveId" clId="{3890E2C7-4AA4-40F7-8002-CDDB41FFD692}" dt="2020-09-04T01:19:38.993" v="64" actId="1076"/>
        <pc:sldMkLst>
          <pc:docMk/>
          <pc:sldMk cId="3548391965" sldId="315"/>
        </pc:sldMkLst>
        <pc:spChg chg="mod">
          <ac:chgData name="Zhong Hao" userId="044e1e816ffd1f93" providerId="LiveId" clId="{3890E2C7-4AA4-40F7-8002-CDDB41FFD692}" dt="2020-09-04T01:16:48.888" v="61" actId="20577"/>
          <ac:spMkLst>
            <pc:docMk/>
            <pc:sldMk cId="3548391965" sldId="315"/>
            <ac:spMk id="2" creationId="{00000000-0000-0000-0000-000000000000}"/>
          </ac:spMkLst>
        </pc:spChg>
        <pc:spChg chg="del mod">
          <ac:chgData name="Zhong Hao" userId="044e1e816ffd1f93" providerId="LiveId" clId="{3890E2C7-4AA4-40F7-8002-CDDB41FFD692}" dt="2020-09-04T01:19:31.759" v="63"/>
          <ac:spMkLst>
            <pc:docMk/>
            <pc:sldMk cId="3548391965" sldId="315"/>
            <ac:spMk id="3" creationId="{00000000-0000-0000-0000-000000000000}"/>
          </ac:spMkLst>
        </pc:spChg>
        <pc:picChg chg="add mod">
          <ac:chgData name="Zhong Hao" userId="044e1e816ffd1f93" providerId="LiveId" clId="{3890E2C7-4AA4-40F7-8002-CDDB41FFD692}" dt="2020-09-04T01:19:38.993" v="64" actId="1076"/>
          <ac:picMkLst>
            <pc:docMk/>
            <pc:sldMk cId="3548391965" sldId="315"/>
            <ac:picMk id="5" creationId="{05C73F8D-8186-42B9-8486-3CCDFDA25D78}"/>
          </ac:picMkLst>
        </pc:picChg>
      </pc:sldChg>
      <pc:sldChg chg="del">
        <pc:chgData name="Zhong Hao" userId="044e1e816ffd1f93" providerId="LiveId" clId="{3890E2C7-4AA4-40F7-8002-CDDB41FFD692}" dt="2020-09-04T01:16:42.190" v="46" actId="2696"/>
        <pc:sldMkLst>
          <pc:docMk/>
          <pc:sldMk cId="2731431557" sldId="343"/>
        </pc:sldMkLst>
      </pc:sldChg>
    </pc:docChg>
  </pc:docChgLst>
  <pc:docChgLst>
    <pc:chgData name="Zhong Hao" userId="044e1e816ffd1f93" providerId="LiveId" clId="{493C70B4-E316-45C1-ACE9-D2D73A8A9016}"/>
    <pc:docChg chg="undo custSel addSld delSld modSld modSection">
      <pc:chgData name="Zhong Hao" userId="044e1e816ffd1f93" providerId="LiveId" clId="{493C70B4-E316-45C1-ACE9-D2D73A8A9016}" dt="2020-09-05T01:56:39.330" v="1039"/>
      <pc:docMkLst>
        <pc:docMk/>
      </pc:docMkLst>
      <pc:sldChg chg="modSp">
        <pc:chgData name="Zhong Hao" userId="044e1e816ffd1f93" providerId="LiveId" clId="{493C70B4-E316-45C1-ACE9-D2D73A8A9016}" dt="2020-09-05T00:16:47.253" v="20" actId="6549"/>
        <pc:sldMkLst>
          <pc:docMk/>
          <pc:sldMk cId="2252912955" sldId="256"/>
        </pc:sldMkLst>
        <pc:spChg chg="mod">
          <ac:chgData name="Zhong Hao" userId="044e1e816ffd1f93" providerId="LiveId" clId="{493C70B4-E316-45C1-ACE9-D2D73A8A9016}" dt="2020-09-05T00:16:47.253" v="20" actId="6549"/>
          <ac:spMkLst>
            <pc:docMk/>
            <pc:sldMk cId="2252912955" sldId="256"/>
            <ac:spMk id="2" creationId="{00000000-0000-0000-0000-000000000000}"/>
          </ac:spMkLst>
        </pc:spChg>
      </pc:sldChg>
      <pc:sldChg chg="delSp modSp">
        <pc:chgData name="Zhong Hao" userId="044e1e816ffd1f93" providerId="LiveId" clId="{493C70B4-E316-45C1-ACE9-D2D73A8A9016}" dt="2020-09-05T00:23:11.980" v="104" actId="6549"/>
        <pc:sldMkLst>
          <pc:docMk/>
          <pc:sldMk cId="4073792569" sldId="305"/>
        </pc:sldMkLst>
        <pc:spChg chg="mod">
          <ac:chgData name="Zhong Hao" userId="044e1e816ffd1f93" providerId="LiveId" clId="{493C70B4-E316-45C1-ACE9-D2D73A8A9016}" dt="2020-09-05T00:22:14.517" v="68" actId="20577"/>
          <ac:spMkLst>
            <pc:docMk/>
            <pc:sldMk cId="4073792569" sldId="305"/>
            <ac:spMk id="2" creationId="{00000000-0000-0000-0000-000000000000}"/>
          </ac:spMkLst>
        </pc:spChg>
        <pc:spChg chg="mod">
          <ac:chgData name="Zhong Hao" userId="044e1e816ffd1f93" providerId="LiveId" clId="{493C70B4-E316-45C1-ACE9-D2D73A8A9016}" dt="2020-09-05T00:23:11.980" v="104" actId="6549"/>
          <ac:spMkLst>
            <pc:docMk/>
            <pc:sldMk cId="4073792569" sldId="305"/>
            <ac:spMk id="3" creationId="{00000000-0000-0000-0000-000000000000}"/>
          </ac:spMkLst>
        </pc:spChg>
        <pc:picChg chg="del">
          <ac:chgData name="Zhong Hao" userId="044e1e816ffd1f93" providerId="LiveId" clId="{493C70B4-E316-45C1-ACE9-D2D73A8A9016}" dt="2020-09-05T00:21:58.820" v="36" actId="478"/>
          <ac:picMkLst>
            <pc:docMk/>
            <pc:sldMk cId="4073792569" sldId="305"/>
            <ac:picMk id="5" creationId="{6C4A0C8B-B4B6-457F-B16C-54A532412F25}"/>
          </ac:picMkLst>
        </pc:picChg>
        <pc:picChg chg="del">
          <ac:chgData name="Zhong Hao" userId="044e1e816ffd1f93" providerId="LiveId" clId="{493C70B4-E316-45C1-ACE9-D2D73A8A9016}" dt="2020-09-05T00:22:00.020" v="37" actId="478"/>
          <ac:picMkLst>
            <pc:docMk/>
            <pc:sldMk cId="4073792569" sldId="305"/>
            <ac:picMk id="9" creationId="{1A8A0F94-2044-483D-8DDF-BB01A6085D51}"/>
          </ac:picMkLst>
        </pc:picChg>
      </pc:sldChg>
      <pc:sldChg chg="addSp delSp modSp">
        <pc:chgData name="Zhong Hao" userId="044e1e816ffd1f93" providerId="LiveId" clId="{493C70B4-E316-45C1-ACE9-D2D73A8A9016}" dt="2020-09-05T00:21:40.676" v="35" actId="1076"/>
        <pc:sldMkLst>
          <pc:docMk/>
          <pc:sldMk cId="3548391965" sldId="315"/>
        </pc:sldMkLst>
        <pc:spChg chg="mod">
          <ac:chgData name="Zhong Hao" userId="044e1e816ffd1f93" providerId="LiveId" clId="{493C70B4-E316-45C1-ACE9-D2D73A8A9016}" dt="2020-09-05T00:19:02.923" v="21"/>
          <ac:spMkLst>
            <pc:docMk/>
            <pc:sldMk cId="3548391965" sldId="315"/>
            <ac:spMk id="2" creationId="{00000000-0000-0000-0000-000000000000}"/>
          </ac:spMkLst>
        </pc:spChg>
        <pc:spChg chg="add del mod">
          <ac:chgData name="Zhong Hao" userId="044e1e816ffd1f93" providerId="LiveId" clId="{493C70B4-E316-45C1-ACE9-D2D73A8A9016}" dt="2020-09-05T00:20:36.879" v="23"/>
          <ac:spMkLst>
            <pc:docMk/>
            <pc:sldMk cId="3548391965" sldId="315"/>
            <ac:spMk id="4" creationId="{335FF102-50D5-4E5A-8CA6-E15BD48B6EDF}"/>
          </ac:spMkLst>
        </pc:spChg>
        <pc:picChg chg="del">
          <ac:chgData name="Zhong Hao" userId="044e1e816ffd1f93" providerId="LiveId" clId="{493C70B4-E316-45C1-ACE9-D2D73A8A9016}" dt="2020-09-05T00:20:00.601" v="22" actId="478"/>
          <ac:picMkLst>
            <pc:docMk/>
            <pc:sldMk cId="3548391965" sldId="315"/>
            <ac:picMk id="5" creationId="{05C73F8D-8186-42B9-8486-3CCDFDA25D78}"/>
          </ac:picMkLst>
        </pc:picChg>
        <pc:picChg chg="add mod">
          <ac:chgData name="Zhong Hao" userId="044e1e816ffd1f93" providerId="LiveId" clId="{493C70B4-E316-45C1-ACE9-D2D73A8A9016}" dt="2020-09-05T00:21:34.595" v="33" actId="14100"/>
          <ac:picMkLst>
            <pc:docMk/>
            <pc:sldMk cId="3548391965" sldId="315"/>
            <ac:picMk id="7" creationId="{FCE6E185-09D6-44E8-A6D2-9C069E320BC3}"/>
          </ac:picMkLst>
        </pc:picChg>
        <pc:picChg chg="add mod">
          <ac:chgData name="Zhong Hao" userId="044e1e816ffd1f93" providerId="LiveId" clId="{493C70B4-E316-45C1-ACE9-D2D73A8A9016}" dt="2020-09-05T00:21:40.676" v="35" actId="1076"/>
          <ac:picMkLst>
            <pc:docMk/>
            <pc:sldMk cId="3548391965" sldId="315"/>
            <ac:picMk id="9" creationId="{C95C866C-F8A8-465D-9835-30EBD693E4DD}"/>
          </ac:picMkLst>
        </pc:picChg>
      </pc:sldChg>
      <pc:sldChg chg="del">
        <pc:chgData name="Zhong Hao" userId="044e1e816ffd1f93" providerId="LiveId" clId="{493C70B4-E316-45C1-ACE9-D2D73A8A9016}" dt="2020-09-05T00:22:22.634" v="69" actId="2696"/>
        <pc:sldMkLst>
          <pc:docMk/>
          <pc:sldMk cId="389038347" sldId="316"/>
        </pc:sldMkLst>
      </pc:sldChg>
      <pc:sldChg chg="add del">
        <pc:chgData name="Zhong Hao" userId="044e1e816ffd1f93" providerId="LiveId" clId="{493C70B4-E316-45C1-ACE9-D2D73A8A9016}" dt="2020-09-05T00:23:05.142" v="101"/>
        <pc:sldMkLst>
          <pc:docMk/>
          <pc:sldMk cId="2816264573" sldId="316"/>
        </pc:sldMkLst>
      </pc:sldChg>
      <pc:sldChg chg="modSp add">
        <pc:chgData name="Zhong Hao" userId="044e1e816ffd1f93" providerId="LiveId" clId="{493C70B4-E316-45C1-ACE9-D2D73A8A9016}" dt="2020-09-05T00:40:12.887" v="227" actId="20577"/>
        <pc:sldMkLst>
          <pc:docMk/>
          <pc:sldMk cId="3822648840" sldId="316"/>
        </pc:sldMkLst>
        <pc:spChg chg="mod">
          <ac:chgData name="Zhong Hao" userId="044e1e816ffd1f93" providerId="LiveId" clId="{493C70B4-E316-45C1-ACE9-D2D73A8A9016}" dt="2020-09-05T00:40:12.887" v="227" actId="20577"/>
          <ac:spMkLst>
            <pc:docMk/>
            <pc:sldMk cId="3822648840" sldId="316"/>
            <ac:spMk id="3" creationId="{00000000-0000-0000-0000-000000000000}"/>
          </ac:spMkLst>
        </pc:spChg>
      </pc:sldChg>
      <pc:sldChg chg="del">
        <pc:chgData name="Zhong Hao" userId="044e1e816ffd1f93" providerId="LiveId" clId="{493C70B4-E316-45C1-ACE9-D2D73A8A9016}" dt="2020-09-05T00:22:22.642" v="70" actId="2696"/>
        <pc:sldMkLst>
          <pc:docMk/>
          <pc:sldMk cId="1546403270" sldId="317"/>
        </pc:sldMkLst>
      </pc:sldChg>
      <pc:sldChg chg="modSp add del">
        <pc:chgData name="Zhong Hao" userId="044e1e816ffd1f93" providerId="LiveId" clId="{493C70B4-E316-45C1-ACE9-D2D73A8A9016}" dt="2020-09-05T00:42:25.137" v="232" actId="2696"/>
        <pc:sldMkLst>
          <pc:docMk/>
          <pc:sldMk cId="3184620317" sldId="317"/>
        </pc:sldMkLst>
        <pc:spChg chg="mod">
          <ac:chgData name="Zhong Hao" userId="044e1e816ffd1f93" providerId="LiveId" clId="{493C70B4-E316-45C1-ACE9-D2D73A8A9016}" dt="2020-09-05T00:40:22.505" v="229"/>
          <ac:spMkLst>
            <pc:docMk/>
            <pc:sldMk cId="3184620317" sldId="317"/>
            <ac:spMk id="3" creationId="{00000000-0000-0000-0000-000000000000}"/>
          </ac:spMkLst>
        </pc:spChg>
      </pc:sldChg>
      <pc:sldChg chg="modSp add">
        <pc:chgData name="Zhong Hao" userId="044e1e816ffd1f93" providerId="LiveId" clId="{493C70B4-E316-45C1-ACE9-D2D73A8A9016}" dt="2020-09-05T00:40:25.919" v="231"/>
        <pc:sldMkLst>
          <pc:docMk/>
          <pc:sldMk cId="1685259103" sldId="318"/>
        </pc:sldMkLst>
        <pc:spChg chg="mod">
          <ac:chgData name="Zhong Hao" userId="044e1e816ffd1f93" providerId="LiveId" clId="{493C70B4-E316-45C1-ACE9-D2D73A8A9016}" dt="2020-09-05T00:40:25.919" v="231"/>
          <ac:spMkLst>
            <pc:docMk/>
            <pc:sldMk cId="1685259103" sldId="318"/>
            <ac:spMk id="3" creationId="{00000000-0000-0000-0000-000000000000}"/>
          </ac:spMkLst>
        </pc:spChg>
      </pc:sldChg>
      <pc:sldChg chg="del">
        <pc:chgData name="Zhong Hao" userId="044e1e816ffd1f93" providerId="LiveId" clId="{493C70B4-E316-45C1-ACE9-D2D73A8A9016}" dt="2020-09-05T00:22:22.650" v="71" actId="2696"/>
        <pc:sldMkLst>
          <pc:docMk/>
          <pc:sldMk cId="2783531921" sldId="318"/>
        </pc:sldMkLst>
      </pc:sldChg>
      <pc:sldChg chg="modSp add">
        <pc:chgData name="Zhong Hao" userId="044e1e816ffd1f93" providerId="LiveId" clId="{493C70B4-E316-45C1-ACE9-D2D73A8A9016}" dt="2020-09-05T00:46:05.307" v="306" actId="20577"/>
        <pc:sldMkLst>
          <pc:docMk/>
          <pc:sldMk cId="2193119518" sldId="319"/>
        </pc:sldMkLst>
        <pc:spChg chg="mod">
          <ac:chgData name="Zhong Hao" userId="044e1e816ffd1f93" providerId="LiveId" clId="{493C70B4-E316-45C1-ACE9-D2D73A8A9016}" dt="2020-09-05T00:46:05.307" v="306" actId="20577"/>
          <ac:spMkLst>
            <pc:docMk/>
            <pc:sldMk cId="2193119518" sldId="319"/>
            <ac:spMk id="3" creationId="{00000000-0000-0000-0000-000000000000}"/>
          </ac:spMkLst>
        </pc:spChg>
      </pc:sldChg>
      <pc:sldChg chg="modSp add">
        <pc:chgData name="Zhong Hao" userId="044e1e816ffd1f93" providerId="LiveId" clId="{493C70B4-E316-45C1-ACE9-D2D73A8A9016}" dt="2020-09-05T00:59:54.375" v="376" actId="20577"/>
        <pc:sldMkLst>
          <pc:docMk/>
          <pc:sldMk cId="790314738" sldId="320"/>
        </pc:sldMkLst>
        <pc:spChg chg="mod">
          <ac:chgData name="Zhong Hao" userId="044e1e816ffd1f93" providerId="LiveId" clId="{493C70B4-E316-45C1-ACE9-D2D73A8A9016}" dt="2020-09-05T00:47:32.870" v="351" actId="20577"/>
          <ac:spMkLst>
            <pc:docMk/>
            <pc:sldMk cId="790314738" sldId="320"/>
            <ac:spMk id="2" creationId="{4217DF0C-6845-4AED-93B0-766598F8ADDE}"/>
          </ac:spMkLst>
        </pc:spChg>
        <pc:spChg chg="mod">
          <ac:chgData name="Zhong Hao" userId="044e1e816ffd1f93" providerId="LiveId" clId="{493C70B4-E316-45C1-ACE9-D2D73A8A9016}" dt="2020-09-05T00:59:54.375" v="376" actId="20577"/>
          <ac:spMkLst>
            <pc:docMk/>
            <pc:sldMk cId="790314738" sldId="320"/>
            <ac:spMk id="3" creationId="{CBBF2EE6-8B03-4204-A0BE-F9FF1ADCD7AA}"/>
          </ac:spMkLst>
        </pc:spChg>
      </pc:sldChg>
      <pc:sldChg chg="del">
        <pc:chgData name="Zhong Hao" userId="044e1e816ffd1f93" providerId="LiveId" clId="{493C70B4-E316-45C1-ACE9-D2D73A8A9016}" dt="2020-09-05T00:22:22.677" v="73" actId="2696"/>
        <pc:sldMkLst>
          <pc:docMk/>
          <pc:sldMk cId="1706078452" sldId="321"/>
        </pc:sldMkLst>
      </pc:sldChg>
      <pc:sldChg chg="modSp add">
        <pc:chgData name="Zhong Hao" userId="044e1e816ffd1f93" providerId="LiveId" clId="{493C70B4-E316-45C1-ACE9-D2D73A8A9016}" dt="2020-09-05T01:00:56.662" v="423" actId="20577"/>
        <pc:sldMkLst>
          <pc:docMk/>
          <pc:sldMk cId="1764075107" sldId="321"/>
        </pc:sldMkLst>
        <pc:spChg chg="mod">
          <ac:chgData name="Zhong Hao" userId="044e1e816ffd1f93" providerId="LiveId" clId="{493C70B4-E316-45C1-ACE9-D2D73A8A9016}" dt="2020-09-05T01:00:56.662" v="423" actId="20577"/>
          <ac:spMkLst>
            <pc:docMk/>
            <pc:sldMk cId="1764075107" sldId="321"/>
            <ac:spMk id="3" creationId="{CBBF2EE6-8B03-4204-A0BE-F9FF1ADCD7AA}"/>
          </ac:spMkLst>
        </pc:spChg>
      </pc:sldChg>
      <pc:sldChg chg="add del">
        <pc:chgData name="Zhong Hao" userId="044e1e816ffd1f93" providerId="LiveId" clId="{493C70B4-E316-45C1-ACE9-D2D73A8A9016}" dt="2020-09-05T01:00:58.991" v="425"/>
        <pc:sldMkLst>
          <pc:docMk/>
          <pc:sldMk cId="978641720" sldId="322"/>
        </pc:sldMkLst>
      </pc:sldChg>
      <pc:sldChg chg="del">
        <pc:chgData name="Zhong Hao" userId="044e1e816ffd1f93" providerId="LiveId" clId="{493C70B4-E316-45C1-ACE9-D2D73A8A9016}" dt="2020-09-05T00:22:22.683" v="74" actId="2696"/>
        <pc:sldMkLst>
          <pc:docMk/>
          <pc:sldMk cId="1438153232" sldId="322"/>
        </pc:sldMkLst>
      </pc:sldChg>
      <pc:sldChg chg="modSp add">
        <pc:chgData name="Zhong Hao" userId="044e1e816ffd1f93" providerId="LiveId" clId="{493C70B4-E316-45C1-ACE9-D2D73A8A9016}" dt="2020-09-05T01:06:30.086" v="465" actId="20577"/>
        <pc:sldMkLst>
          <pc:docMk/>
          <pc:sldMk cId="2660682471" sldId="322"/>
        </pc:sldMkLst>
        <pc:spChg chg="mod">
          <ac:chgData name="Zhong Hao" userId="044e1e816ffd1f93" providerId="LiveId" clId="{493C70B4-E316-45C1-ACE9-D2D73A8A9016}" dt="2020-09-05T01:06:30.086" v="465" actId="20577"/>
          <ac:spMkLst>
            <pc:docMk/>
            <pc:sldMk cId="2660682471" sldId="322"/>
            <ac:spMk id="3" creationId="{CBBF2EE6-8B03-4204-A0BE-F9FF1ADCD7AA}"/>
          </ac:spMkLst>
        </pc:spChg>
      </pc:sldChg>
      <pc:sldChg chg="modSp add">
        <pc:chgData name="Zhong Hao" userId="044e1e816ffd1f93" providerId="LiveId" clId="{493C70B4-E316-45C1-ACE9-D2D73A8A9016}" dt="2020-09-05T01:06:41.357" v="473" actId="20577"/>
        <pc:sldMkLst>
          <pc:docMk/>
          <pc:sldMk cId="421609129" sldId="323"/>
        </pc:sldMkLst>
        <pc:spChg chg="mod">
          <ac:chgData name="Zhong Hao" userId="044e1e816ffd1f93" providerId="LiveId" clId="{493C70B4-E316-45C1-ACE9-D2D73A8A9016}" dt="2020-09-05T01:06:41.357" v="473" actId="20577"/>
          <ac:spMkLst>
            <pc:docMk/>
            <pc:sldMk cId="421609129" sldId="323"/>
            <ac:spMk id="3" creationId="{CBBF2EE6-8B03-4204-A0BE-F9FF1ADCD7AA}"/>
          </ac:spMkLst>
        </pc:spChg>
      </pc:sldChg>
      <pc:sldChg chg="del">
        <pc:chgData name="Zhong Hao" userId="044e1e816ffd1f93" providerId="LiveId" clId="{493C70B4-E316-45C1-ACE9-D2D73A8A9016}" dt="2020-09-05T00:22:22.693" v="75" actId="2696"/>
        <pc:sldMkLst>
          <pc:docMk/>
          <pc:sldMk cId="2450333834" sldId="323"/>
        </pc:sldMkLst>
      </pc:sldChg>
      <pc:sldChg chg="modSp add">
        <pc:chgData name="Zhong Hao" userId="044e1e816ffd1f93" providerId="LiveId" clId="{493C70B4-E316-45C1-ACE9-D2D73A8A9016}" dt="2020-09-05T01:08:37.365" v="494" actId="20577"/>
        <pc:sldMkLst>
          <pc:docMk/>
          <pc:sldMk cId="1480937404" sldId="324"/>
        </pc:sldMkLst>
        <pc:spChg chg="mod">
          <ac:chgData name="Zhong Hao" userId="044e1e816ffd1f93" providerId="LiveId" clId="{493C70B4-E316-45C1-ACE9-D2D73A8A9016}" dt="2020-09-05T01:08:37.365" v="494" actId="20577"/>
          <ac:spMkLst>
            <pc:docMk/>
            <pc:sldMk cId="1480937404" sldId="324"/>
            <ac:spMk id="2" creationId="{C9245B46-D41D-41FB-97BE-2276766A8FEB}"/>
          </ac:spMkLst>
        </pc:spChg>
      </pc:sldChg>
      <pc:sldChg chg="del">
        <pc:chgData name="Zhong Hao" userId="044e1e816ffd1f93" providerId="LiveId" clId="{493C70B4-E316-45C1-ACE9-D2D73A8A9016}" dt="2020-09-05T00:22:22.660" v="72" actId="2696"/>
        <pc:sldMkLst>
          <pc:docMk/>
          <pc:sldMk cId="3068655180" sldId="324"/>
        </pc:sldMkLst>
      </pc:sldChg>
      <pc:sldChg chg="del">
        <pc:chgData name="Zhong Hao" userId="044e1e816ffd1f93" providerId="LiveId" clId="{493C70B4-E316-45C1-ACE9-D2D73A8A9016}" dt="2020-09-05T00:22:22.708" v="76" actId="2696"/>
        <pc:sldMkLst>
          <pc:docMk/>
          <pc:sldMk cId="357025283" sldId="325"/>
        </pc:sldMkLst>
      </pc:sldChg>
      <pc:sldChg chg="modSp add">
        <pc:chgData name="Zhong Hao" userId="044e1e816ffd1f93" providerId="LiveId" clId="{493C70B4-E316-45C1-ACE9-D2D73A8A9016}" dt="2020-09-05T01:08:48.422" v="505" actId="20577"/>
        <pc:sldMkLst>
          <pc:docMk/>
          <pc:sldMk cId="3276591754" sldId="325"/>
        </pc:sldMkLst>
        <pc:spChg chg="mod">
          <ac:chgData name="Zhong Hao" userId="044e1e816ffd1f93" providerId="LiveId" clId="{493C70B4-E316-45C1-ACE9-D2D73A8A9016}" dt="2020-09-05T01:08:48.422" v="505" actId="20577"/>
          <ac:spMkLst>
            <pc:docMk/>
            <pc:sldMk cId="3276591754" sldId="325"/>
            <ac:spMk id="3" creationId="{28AA0D62-CA4F-45DB-921C-D3B1CD05B5C6}"/>
          </ac:spMkLst>
        </pc:spChg>
      </pc:sldChg>
      <pc:sldChg chg="modSp add">
        <pc:chgData name="Zhong Hao" userId="044e1e816ffd1f93" providerId="LiveId" clId="{493C70B4-E316-45C1-ACE9-D2D73A8A9016}" dt="2020-09-05T01:09:24.631" v="559" actId="20577"/>
        <pc:sldMkLst>
          <pc:docMk/>
          <pc:sldMk cId="2280315498" sldId="326"/>
        </pc:sldMkLst>
        <pc:spChg chg="mod">
          <ac:chgData name="Zhong Hao" userId="044e1e816ffd1f93" providerId="LiveId" clId="{493C70B4-E316-45C1-ACE9-D2D73A8A9016}" dt="2020-09-05T01:09:24.631" v="559" actId="20577"/>
          <ac:spMkLst>
            <pc:docMk/>
            <pc:sldMk cId="2280315498" sldId="326"/>
            <ac:spMk id="3" creationId="{28AA0D62-CA4F-45DB-921C-D3B1CD05B5C6}"/>
          </ac:spMkLst>
        </pc:spChg>
      </pc:sldChg>
      <pc:sldChg chg="del">
        <pc:chgData name="Zhong Hao" userId="044e1e816ffd1f93" providerId="LiveId" clId="{493C70B4-E316-45C1-ACE9-D2D73A8A9016}" dt="2020-09-05T00:22:22.713" v="77" actId="2696"/>
        <pc:sldMkLst>
          <pc:docMk/>
          <pc:sldMk cId="2330532962" sldId="326"/>
        </pc:sldMkLst>
      </pc:sldChg>
      <pc:sldChg chg="modSp add">
        <pc:chgData name="Zhong Hao" userId="044e1e816ffd1f93" providerId="LiveId" clId="{493C70B4-E316-45C1-ACE9-D2D73A8A9016}" dt="2020-09-05T01:09:38.758" v="591" actId="20577"/>
        <pc:sldMkLst>
          <pc:docMk/>
          <pc:sldMk cId="1216869628" sldId="327"/>
        </pc:sldMkLst>
        <pc:spChg chg="mod">
          <ac:chgData name="Zhong Hao" userId="044e1e816ffd1f93" providerId="LiveId" clId="{493C70B4-E316-45C1-ACE9-D2D73A8A9016}" dt="2020-09-05T01:09:38.758" v="591" actId="20577"/>
          <ac:spMkLst>
            <pc:docMk/>
            <pc:sldMk cId="1216869628" sldId="327"/>
            <ac:spMk id="3" creationId="{28AA0D62-CA4F-45DB-921C-D3B1CD05B5C6}"/>
          </ac:spMkLst>
        </pc:spChg>
      </pc:sldChg>
      <pc:sldChg chg="del">
        <pc:chgData name="Zhong Hao" userId="044e1e816ffd1f93" providerId="LiveId" clId="{493C70B4-E316-45C1-ACE9-D2D73A8A9016}" dt="2020-09-05T00:22:22.726" v="78" actId="2696"/>
        <pc:sldMkLst>
          <pc:docMk/>
          <pc:sldMk cId="4243771678" sldId="327"/>
        </pc:sldMkLst>
      </pc:sldChg>
      <pc:sldChg chg="modSp add">
        <pc:chgData name="Zhong Hao" userId="044e1e816ffd1f93" providerId="LiveId" clId="{493C70B4-E316-45C1-ACE9-D2D73A8A9016}" dt="2020-09-05T01:16:04.968" v="668" actId="20577"/>
        <pc:sldMkLst>
          <pc:docMk/>
          <pc:sldMk cId="9620612" sldId="328"/>
        </pc:sldMkLst>
        <pc:spChg chg="mod">
          <ac:chgData name="Zhong Hao" userId="044e1e816ffd1f93" providerId="LiveId" clId="{493C70B4-E316-45C1-ACE9-D2D73A8A9016}" dt="2020-09-05T01:13:41.973" v="614" actId="20577"/>
          <ac:spMkLst>
            <pc:docMk/>
            <pc:sldMk cId="9620612" sldId="328"/>
            <ac:spMk id="2" creationId="{6F5F92F1-790F-4025-9898-E1743692A4C0}"/>
          </ac:spMkLst>
        </pc:spChg>
        <pc:spChg chg="mod">
          <ac:chgData name="Zhong Hao" userId="044e1e816ffd1f93" providerId="LiveId" clId="{493C70B4-E316-45C1-ACE9-D2D73A8A9016}" dt="2020-09-05T01:16:04.968" v="668" actId="20577"/>
          <ac:spMkLst>
            <pc:docMk/>
            <pc:sldMk cId="9620612" sldId="328"/>
            <ac:spMk id="3" creationId="{18E9D577-0D94-490B-A388-FDAF7F73CA19}"/>
          </ac:spMkLst>
        </pc:spChg>
      </pc:sldChg>
      <pc:sldChg chg="modSp add">
        <pc:chgData name="Zhong Hao" userId="044e1e816ffd1f93" providerId="LiveId" clId="{493C70B4-E316-45C1-ACE9-D2D73A8A9016}" dt="2020-09-05T01:10:16.038" v="607" actId="20577"/>
        <pc:sldMkLst>
          <pc:docMk/>
          <pc:sldMk cId="2035658408" sldId="329"/>
        </pc:sldMkLst>
        <pc:spChg chg="mod">
          <ac:chgData name="Zhong Hao" userId="044e1e816ffd1f93" providerId="LiveId" clId="{493C70B4-E316-45C1-ACE9-D2D73A8A9016}" dt="2020-09-05T01:10:16.038" v="607" actId="20577"/>
          <ac:spMkLst>
            <pc:docMk/>
            <pc:sldMk cId="2035658408" sldId="329"/>
            <ac:spMk id="3" creationId="{28AA0D62-CA4F-45DB-921C-D3B1CD05B5C6}"/>
          </ac:spMkLst>
        </pc:spChg>
      </pc:sldChg>
      <pc:sldChg chg="del">
        <pc:chgData name="Zhong Hao" userId="044e1e816ffd1f93" providerId="LiveId" clId="{493C70B4-E316-45C1-ACE9-D2D73A8A9016}" dt="2020-09-05T00:22:22.742" v="79" actId="2696"/>
        <pc:sldMkLst>
          <pc:docMk/>
          <pc:sldMk cId="2167696035" sldId="329"/>
        </pc:sldMkLst>
      </pc:sldChg>
      <pc:sldChg chg="del">
        <pc:chgData name="Zhong Hao" userId="044e1e816ffd1f93" providerId="LiveId" clId="{493C70B4-E316-45C1-ACE9-D2D73A8A9016}" dt="2020-09-05T00:22:22.760" v="80" actId="2696"/>
        <pc:sldMkLst>
          <pc:docMk/>
          <pc:sldMk cId="1669597131" sldId="330"/>
        </pc:sldMkLst>
      </pc:sldChg>
      <pc:sldChg chg="addSp delSp modSp add modAnim">
        <pc:chgData name="Zhong Hao" userId="044e1e816ffd1f93" providerId="LiveId" clId="{493C70B4-E316-45C1-ACE9-D2D73A8A9016}" dt="2020-09-05T01:27:16.411" v="672" actId="478"/>
        <pc:sldMkLst>
          <pc:docMk/>
          <pc:sldMk cId="3123434168" sldId="330"/>
        </pc:sldMkLst>
        <pc:spChg chg="mod">
          <ac:chgData name="Zhong Hao" userId="044e1e816ffd1f93" providerId="LiveId" clId="{493C70B4-E316-45C1-ACE9-D2D73A8A9016}" dt="2020-09-05T01:27:13.677" v="671"/>
          <ac:spMkLst>
            <pc:docMk/>
            <pc:sldMk cId="3123434168" sldId="330"/>
            <ac:spMk id="2" creationId="{23C6C1BA-8D74-47BA-9455-04C681960023}"/>
          </ac:spMkLst>
        </pc:spChg>
        <pc:spChg chg="del">
          <ac:chgData name="Zhong Hao" userId="044e1e816ffd1f93" providerId="LiveId" clId="{493C70B4-E316-45C1-ACE9-D2D73A8A9016}" dt="2020-09-05T01:27:16.411" v="672" actId="478"/>
          <ac:spMkLst>
            <pc:docMk/>
            <pc:sldMk cId="3123434168" sldId="330"/>
            <ac:spMk id="3" creationId="{65B4D3F4-3AB5-4823-835B-A3A9710323EA}"/>
          </ac:spMkLst>
        </pc:spChg>
        <pc:spChg chg="add">
          <ac:chgData name="Zhong Hao" userId="044e1e816ffd1f93" providerId="LiveId" clId="{493C70B4-E316-45C1-ACE9-D2D73A8A9016}" dt="2020-09-05T01:27:08.305" v="670"/>
          <ac:spMkLst>
            <pc:docMk/>
            <pc:sldMk cId="3123434168" sldId="330"/>
            <ac:spMk id="4" creationId="{6773C075-A2BB-4BF7-8A74-799A394C6A98}"/>
          </ac:spMkLst>
        </pc:spChg>
        <pc:grpChg chg="add">
          <ac:chgData name="Zhong Hao" userId="044e1e816ffd1f93" providerId="LiveId" clId="{493C70B4-E316-45C1-ACE9-D2D73A8A9016}" dt="2020-09-05T01:27:08.305" v="670"/>
          <ac:grpSpMkLst>
            <pc:docMk/>
            <pc:sldMk cId="3123434168" sldId="330"/>
            <ac:grpSpMk id="5" creationId="{8086BA1D-814D-4DE3-9B9A-9C6C65EECBDD}"/>
          </ac:grpSpMkLst>
        </pc:grpChg>
        <pc:grpChg chg="add">
          <ac:chgData name="Zhong Hao" userId="044e1e816ffd1f93" providerId="LiveId" clId="{493C70B4-E316-45C1-ACE9-D2D73A8A9016}" dt="2020-09-05T01:27:08.305" v="670"/>
          <ac:grpSpMkLst>
            <pc:docMk/>
            <pc:sldMk cId="3123434168" sldId="330"/>
            <ac:grpSpMk id="10" creationId="{03453B8A-5F50-4F44-A8C8-8646C6B653E9}"/>
          </ac:grpSpMkLst>
        </pc:grpChg>
        <pc:grpChg chg="add">
          <ac:chgData name="Zhong Hao" userId="044e1e816ffd1f93" providerId="LiveId" clId="{493C70B4-E316-45C1-ACE9-D2D73A8A9016}" dt="2020-09-05T01:27:08.305" v="670"/>
          <ac:grpSpMkLst>
            <pc:docMk/>
            <pc:sldMk cId="3123434168" sldId="330"/>
            <ac:grpSpMk id="17" creationId="{AFD62333-06CB-4031-A9DC-5B57482DBFD5}"/>
          </ac:grpSpMkLst>
        </pc:grpChg>
      </pc:sldChg>
      <pc:sldChg chg="addSp delSp modSp add modAnim">
        <pc:chgData name="Zhong Hao" userId="044e1e816ffd1f93" providerId="LiveId" clId="{493C70B4-E316-45C1-ACE9-D2D73A8A9016}" dt="2020-09-05T01:27:57.862" v="679" actId="1076"/>
        <pc:sldMkLst>
          <pc:docMk/>
          <pc:sldMk cId="2499278347" sldId="331"/>
        </pc:sldMkLst>
        <pc:spChg chg="mod">
          <ac:chgData name="Zhong Hao" userId="044e1e816ffd1f93" providerId="LiveId" clId="{493C70B4-E316-45C1-ACE9-D2D73A8A9016}" dt="2020-09-05T01:27:36.369" v="674"/>
          <ac:spMkLst>
            <pc:docMk/>
            <pc:sldMk cId="2499278347" sldId="331"/>
            <ac:spMk id="2" creationId="{FD11A1D9-CCC9-4220-BE20-036CDB98393F}"/>
          </ac:spMkLst>
        </pc:spChg>
        <pc:spChg chg="del">
          <ac:chgData name="Zhong Hao" userId="044e1e816ffd1f93" providerId="LiveId" clId="{493C70B4-E316-45C1-ACE9-D2D73A8A9016}" dt="2020-09-05T01:27:50.839" v="677" actId="478"/>
          <ac:spMkLst>
            <pc:docMk/>
            <pc:sldMk cId="2499278347" sldId="331"/>
            <ac:spMk id="3" creationId="{AAA4E552-1413-498D-BEC0-D4EF3B37F731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5" creationId="{D228AAAE-3724-414D-BB37-F96A06626D0F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8" creationId="{FF4BFD72-C273-41D4-850D-2B7CCA609121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0" creationId="{7770B04A-1D04-4C2B-89AF-29100F864152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2" creationId="{54371F4B-0873-47AA-888D-67B825D95124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3" creationId="{1E00A997-DDE4-4499-B9B2-5F2A492C135C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4" creationId="{9FFC11BE-971F-48D9-BEF2-61E9CD10D7ED}"/>
          </ac:spMkLst>
        </pc:spChg>
        <pc:spChg chg="add mod">
          <ac:chgData name="Zhong Hao" userId="044e1e816ffd1f93" providerId="LiveId" clId="{493C70B4-E316-45C1-ACE9-D2D73A8A9016}" dt="2020-09-05T01:27:47.405" v="676" actId="1076"/>
          <ac:spMkLst>
            <pc:docMk/>
            <pc:sldMk cId="2499278347" sldId="331"/>
            <ac:spMk id="15" creationId="{BA7AEF38-5FFC-4174-8E89-8DD1A37A4262}"/>
          </ac:spMkLst>
        </pc:sp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4" creationId="{4F85E403-E583-4F41-8CCA-E010FB3F8D22}"/>
          </ac:picMkLst>
        </pc:pic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6" creationId="{0EB1DD21-3D87-414F-8DF4-4064081C4E1D}"/>
          </ac:picMkLst>
        </pc:pic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7" creationId="{FB242E7B-24DA-45AA-8547-12BE344876CB}"/>
          </ac:picMkLst>
        </pc:pic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9" creationId="{DC8CEDF3-6459-46A7-919D-6D405223F721}"/>
          </ac:picMkLst>
        </pc:picChg>
        <pc:picChg chg="add mod">
          <ac:chgData name="Zhong Hao" userId="044e1e816ffd1f93" providerId="LiveId" clId="{493C70B4-E316-45C1-ACE9-D2D73A8A9016}" dt="2020-09-05T01:27:47.405" v="676" actId="1076"/>
          <ac:picMkLst>
            <pc:docMk/>
            <pc:sldMk cId="2499278347" sldId="331"/>
            <ac:picMk id="11" creationId="{23663926-B797-4CEB-95DA-B08C53DAB8FE}"/>
          </ac:picMkLst>
        </pc:picChg>
        <pc:picChg chg="add mod">
          <ac:chgData name="Zhong Hao" userId="044e1e816ffd1f93" providerId="LiveId" clId="{493C70B4-E316-45C1-ACE9-D2D73A8A9016}" dt="2020-09-05T01:27:57.862" v="679" actId="1076"/>
          <ac:picMkLst>
            <pc:docMk/>
            <pc:sldMk cId="2499278347" sldId="331"/>
            <ac:picMk id="16" creationId="{CC00CBB1-7D26-4798-B82A-2B031CC06FE0}"/>
          </ac:picMkLst>
        </pc:picChg>
      </pc:sldChg>
      <pc:sldChg chg="del">
        <pc:chgData name="Zhong Hao" userId="044e1e816ffd1f93" providerId="LiveId" clId="{493C70B4-E316-45C1-ACE9-D2D73A8A9016}" dt="2020-09-05T00:22:22.840" v="82" actId="2696"/>
        <pc:sldMkLst>
          <pc:docMk/>
          <pc:sldMk cId="3403250422" sldId="331"/>
        </pc:sldMkLst>
      </pc:sldChg>
      <pc:sldChg chg="del">
        <pc:chgData name="Zhong Hao" userId="044e1e816ffd1f93" providerId="LiveId" clId="{493C70B4-E316-45C1-ACE9-D2D73A8A9016}" dt="2020-09-05T00:22:22.849" v="83" actId="2696"/>
        <pc:sldMkLst>
          <pc:docMk/>
          <pc:sldMk cId="2483315025" sldId="332"/>
        </pc:sldMkLst>
      </pc:sldChg>
      <pc:sldChg chg="addSp modSp add">
        <pc:chgData name="Zhong Hao" userId="044e1e816ffd1f93" providerId="LiveId" clId="{493C70B4-E316-45C1-ACE9-D2D73A8A9016}" dt="2020-09-05T01:31:26.983" v="760" actId="20577"/>
        <pc:sldMkLst>
          <pc:docMk/>
          <pc:sldMk cId="3724922124" sldId="332"/>
        </pc:sldMkLst>
        <pc:spChg chg="mod">
          <ac:chgData name="Zhong Hao" userId="044e1e816ffd1f93" providerId="LiveId" clId="{493C70B4-E316-45C1-ACE9-D2D73A8A9016}" dt="2020-09-05T01:31:26.983" v="760" actId="20577"/>
          <ac:spMkLst>
            <pc:docMk/>
            <pc:sldMk cId="3724922124" sldId="332"/>
            <ac:spMk id="2" creationId="{00892268-C9A7-42A3-8E21-BD0639AC4E3A}"/>
          </ac:spMkLst>
        </pc:spChg>
        <pc:spChg chg="mod">
          <ac:chgData name="Zhong Hao" userId="044e1e816ffd1f93" providerId="LiveId" clId="{493C70B4-E316-45C1-ACE9-D2D73A8A9016}" dt="2020-09-05T01:28:32.239" v="685"/>
          <ac:spMkLst>
            <pc:docMk/>
            <pc:sldMk cId="3724922124" sldId="332"/>
            <ac:spMk id="3" creationId="{B4A1CDC3-E983-48F2-A702-FED08C54C345}"/>
          </ac:spMkLst>
        </pc:spChg>
        <pc:spChg chg="add mod">
          <ac:chgData name="Zhong Hao" userId="044e1e816ffd1f93" providerId="LiveId" clId="{493C70B4-E316-45C1-ACE9-D2D73A8A9016}" dt="2020-09-05T01:29:32.070" v="741" actId="1038"/>
          <ac:spMkLst>
            <pc:docMk/>
            <pc:sldMk cId="3724922124" sldId="332"/>
            <ac:spMk id="5" creationId="{2C106AF6-86CA-427C-A2B6-03E9E55B978B}"/>
          </ac:spMkLst>
        </pc:spChg>
        <pc:spChg chg="add mod">
          <ac:chgData name="Zhong Hao" userId="044e1e816ffd1f93" providerId="LiveId" clId="{493C70B4-E316-45C1-ACE9-D2D73A8A9016}" dt="2020-09-05T01:29:32.070" v="741" actId="1038"/>
          <ac:spMkLst>
            <pc:docMk/>
            <pc:sldMk cId="3724922124" sldId="332"/>
            <ac:spMk id="6" creationId="{34F74A18-C64C-4877-8984-DF15593428ED}"/>
          </ac:spMkLst>
        </pc:spChg>
        <pc:picChg chg="add mod">
          <ac:chgData name="Zhong Hao" userId="044e1e816ffd1f93" providerId="LiveId" clId="{493C70B4-E316-45C1-ACE9-D2D73A8A9016}" dt="2020-09-05T01:29:32.070" v="741" actId="1038"/>
          <ac:picMkLst>
            <pc:docMk/>
            <pc:sldMk cId="3724922124" sldId="332"/>
            <ac:picMk id="4" creationId="{1A2B3413-EE95-4684-8FFB-BEC87D891ECE}"/>
          </ac:picMkLst>
        </pc:picChg>
        <pc:picChg chg="add mod">
          <ac:chgData name="Zhong Hao" userId="044e1e816ffd1f93" providerId="LiveId" clId="{493C70B4-E316-45C1-ACE9-D2D73A8A9016}" dt="2020-09-05T01:29:32.070" v="741" actId="1038"/>
          <ac:picMkLst>
            <pc:docMk/>
            <pc:sldMk cId="3724922124" sldId="332"/>
            <ac:picMk id="7" creationId="{76621989-E90E-4B91-B7AA-8DCA693E0215}"/>
          </ac:picMkLst>
        </pc:picChg>
        <pc:picChg chg="add mod">
          <ac:chgData name="Zhong Hao" userId="044e1e816ffd1f93" providerId="LiveId" clId="{493C70B4-E316-45C1-ACE9-D2D73A8A9016}" dt="2020-09-05T01:29:32.070" v="741" actId="1038"/>
          <ac:picMkLst>
            <pc:docMk/>
            <pc:sldMk cId="3724922124" sldId="332"/>
            <ac:picMk id="8" creationId="{87109C16-6906-4AED-AE9E-C53517F31B9B}"/>
          </ac:picMkLst>
        </pc:picChg>
      </pc:sldChg>
      <pc:sldChg chg="modSp add">
        <pc:chgData name="Zhong Hao" userId="044e1e816ffd1f93" providerId="LiveId" clId="{493C70B4-E316-45C1-ACE9-D2D73A8A9016}" dt="2020-09-05T01:31:39.606" v="786" actId="20577"/>
        <pc:sldMkLst>
          <pc:docMk/>
          <pc:sldMk cId="762700472" sldId="333"/>
        </pc:sldMkLst>
        <pc:spChg chg="mod">
          <ac:chgData name="Zhong Hao" userId="044e1e816ffd1f93" providerId="LiveId" clId="{493C70B4-E316-45C1-ACE9-D2D73A8A9016}" dt="2020-09-05T01:31:39.606" v="786" actId="20577"/>
          <ac:spMkLst>
            <pc:docMk/>
            <pc:sldMk cId="762700472" sldId="333"/>
            <ac:spMk id="2" creationId="{62BA0F49-A2C7-4493-8A25-C9474CAA4A1A}"/>
          </ac:spMkLst>
        </pc:spChg>
        <pc:spChg chg="mod">
          <ac:chgData name="Zhong Hao" userId="044e1e816ffd1f93" providerId="LiveId" clId="{493C70B4-E316-45C1-ACE9-D2D73A8A9016}" dt="2020-09-05T01:31:11.378" v="744"/>
          <ac:spMkLst>
            <pc:docMk/>
            <pc:sldMk cId="762700472" sldId="333"/>
            <ac:spMk id="3" creationId="{4028AAA8-E055-4002-9263-59075638E8F8}"/>
          </ac:spMkLst>
        </pc:spChg>
      </pc:sldChg>
      <pc:sldChg chg="del">
        <pc:chgData name="Zhong Hao" userId="044e1e816ffd1f93" providerId="LiveId" clId="{493C70B4-E316-45C1-ACE9-D2D73A8A9016}" dt="2020-09-05T00:22:22.876" v="84" actId="2696"/>
        <pc:sldMkLst>
          <pc:docMk/>
          <pc:sldMk cId="1180307216" sldId="333"/>
        </pc:sldMkLst>
      </pc:sldChg>
      <pc:sldChg chg="modSp add">
        <pc:chgData name="Zhong Hao" userId="044e1e816ffd1f93" providerId="LiveId" clId="{493C70B4-E316-45C1-ACE9-D2D73A8A9016}" dt="2020-09-05T01:32:21.927" v="789"/>
        <pc:sldMkLst>
          <pc:docMk/>
          <pc:sldMk cId="3372463798" sldId="334"/>
        </pc:sldMkLst>
        <pc:spChg chg="mod">
          <ac:chgData name="Zhong Hao" userId="044e1e816ffd1f93" providerId="LiveId" clId="{493C70B4-E316-45C1-ACE9-D2D73A8A9016}" dt="2020-09-05T01:32:14.160" v="788"/>
          <ac:spMkLst>
            <pc:docMk/>
            <pc:sldMk cId="3372463798" sldId="334"/>
            <ac:spMk id="2" creationId="{C0493B83-D43B-4495-84EB-8639450D56E8}"/>
          </ac:spMkLst>
        </pc:spChg>
        <pc:spChg chg="mod">
          <ac:chgData name="Zhong Hao" userId="044e1e816ffd1f93" providerId="LiveId" clId="{493C70B4-E316-45C1-ACE9-D2D73A8A9016}" dt="2020-09-05T01:32:21.927" v="789"/>
          <ac:spMkLst>
            <pc:docMk/>
            <pc:sldMk cId="3372463798" sldId="334"/>
            <ac:spMk id="3" creationId="{CF67AAB9-E1C7-43DB-B84E-0934AECBBCC7}"/>
          </ac:spMkLst>
        </pc:spChg>
      </pc:sldChg>
      <pc:sldChg chg="del">
        <pc:chgData name="Zhong Hao" userId="044e1e816ffd1f93" providerId="LiveId" clId="{493C70B4-E316-45C1-ACE9-D2D73A8A9016}" dt="2020-09-05T00:22:22.884" v="85" actId="2696"/>
        <pc:sldMkLst>
          <pc:docMk/>
          <pc:sldMk cId="3542150981" sldId="334"/>
        </pc:sldMkLst>
      </pc:sldChg>
      <pc:sldChg chg="del">
        <pc:chgData name="Zhong Hao" userId="044e1e816ffd1f93" providerId="LiveId" clId="{493C70B4-E316-45C1-ACE9-D2D73A8A9016}" dt="2020-09-05T00:22:22.893" v="86" actId="2696"/>
        <pc:sldMkLst>
          <pc:docMk/>
          <pc:sldMk cId="2900701994" sldId="335"/>
        </pc:sldMkLst>
      </pc:sldChg>
      <pc:sldChg chg="modSp add">
        <pc:chgData name="Zhong Hao" userId="044e1e816ffd1f93" providerId="LiveId" clId="{493C70B4-E316-45C1-ACE9-D2D73A8A9016}" dt="2020-09-05T01:33:13.271" v="813" actId="20577"/>
        <pc:sldMkLst>
          <pc:docMk/>
          <pc:sldMk cId="3566475971" sldId="335"/>
        </pc:sldMkLst>
        <pc:spChg chg="mod">
          <ac:chgData name="Zhong Hao" userId="044e1e816ffd1f93" providerId="LiveId" clId="{493C70B4-E316-45C1-ACE9-D2D73A8A9016}" dt="2020-09-05T01:33:13.271" v="813" actId="20577"/>
          <ac:spMkLst>
            <pc:docMk/>
            <pc:sldMk cId="3566475971" sldId="335"/>
            <ac:spMk id="3" creationId="{CF67AAB9-E1C7-43DB-B84E-0934AECBBCC7}"/>
          </ac:spMkLst>
        </pc:spChg>
      </pc:sldChg>
      <pc:sldChg chg="del">
        <pc:chgData name="Zhong Hao" userId="044e1e816ffd1f93" providerId="LiveId" clId="{493C70B4-E316-45C1-ACE9-D2D73A8A9016}" dt="2020-09-05T00:22:22.899" v="87" actId="2696"/>
        <pc:sldMkLst>
          <pc:docMk/>
          <pc:sldMk cId="2260449592" sldId="336"/>
        </pc:sldMkLst>
      </pc:sldChg>
      <pc:sldChg chg="modSp add">
        <pc:chgData name="Zhong Hao" userId="044e1e816ffd1f93" providerId="LiveId" clId="{493C70B4-E316-45C1-ACE9-D2D73A8A9016}" dt="2020-09-05T01:35:59.861" v="881" actId="20577"/>
        <pc:sldMkLst>
          <pc:docMk/>
          <pc:sldMk cId="3461468912" sldId="336"/>
        </pc:sldMkLst>
        <pc:spChg chg="mod">
          <ac:chgData name="Zhong Hao" userId="044e1e816ffd1f93" providerId="LiveId" clId="{493C70B4-E316-45C1-ACE9-D2D73A8A9016}" dt="2020-09-05T01:33:23.222" v="821" actId="20577"/>
          <ac:spMkLst>
            <pc:docMk/>
            <pc:sldMk cId="3461468912" sldId="336"/>
            <ac:spMk id="2" creationId="{59A54B0F-29C1-49A8-9983-C1CA5B965B95}"/>
          </ac:spMkLst>
        </pc:spChg>
        <pc:spChg chg="mod">
          <ac:chgData name="Zhong Hao" userId="044e1e816ffd1f93" providerId="LiveId" clId="{493C70B4-E316-45C1-ACE9-D2D73A8A9016}" dt="2020-09-05T01:35:59.861" v="881" actId="20577"/>
          <ac:spMkLst>
            <pc:docMk/>
            <pc:sldMk cId="3461468912" sldId="336"/>
            <ac:spMk id="3" creationId="{006E2E28-CF75-487B-BBBD-08BA3CB3C1C8}"/>
          </ac:spMkLst>
        </pc:spChg>
      </pc:sldChg>
      <pc:sldChg chg="addSp modSp add modAnim">
        <pc:chgData name="Zhong Hao" userId="044e1e816ffd1f93" providerId="LiveId" clId="{493C70B4-E316-45C1-ACE9-D2D73A8A9016}" dt="2020-09-05T01:48:56.742" v="1019" actId="1035"/>
        <pc:sldMkLst>
          <pc:docMk/>
          <pc:sldMk cId="1894449088" sldId="337"/>
        </pc:sldMkLst>
        <pc:spChg chg="mod">
          <ac:chgData name="Zhong Hao" userId="044e1e816ffd1f93" providerId="LiveId" clId="{493C70B4-E316-45C1-ACE9-D2D73A8A9016}" dt="2020-09-05T01:48:24.633" v="975" actId="20577"/>
          <ac:spMkLst>
            <pc:docMk/>
            <pc:sldMk cId="1894449088" sldId="337"/>
            <ac:spMk id="2" creationId="{728BB7E9-5970-43D7-9EFC-F997C0D8F7DE}"/>
          </ac:spMkLst>
        </pc:spChg>
        <pc:spChg chg="add mod">
          <ac:chgData name="Zhong Hao" userId="044e1e816ffd1f93" providerId="LiveId" clId="{493C70B4-E316-45C1-ACE9-D2D73A8A9016}" dt="2020-09-05T01:47:53.941" v="940" actId="1076"/>
          <ac:spMkLst>
            <pc:docMk/>
            <pc:sldMk cId="1894449088" sldId="337"/>
            <ac:spMk id="4" creationId="{7C3A08F2-CB15-4574-AB32-C0C8B0C16992}"/>
          </ac:spMkLst>
        </pc:spChg>
        <pc:spChg chg="add mod">
          <ac:chgData name="Zhong Hao" userId="044e1e816ffd1f93" providerId="LiveId" clId="{493C70B4-E316-45C1-ACE9-D2D73A8A9016}" dt="2020-09-05T01:48:56.742" v="1019" actId="1035"/>
          <ac:spMkLst>
            <pc:docMk/>
            <pc:sldMk cId="1894449088" sldId="337"/>
            <ac:spMk id="9" creationId="{F0A50B1C-B5AA-4D0A-9F5B-4E58234D2C4B}"/>
          </ac:spMkLst>
        </pc:spChg>
        <pc:spChg chg="add mod">
          <ac:chgData name="Zhong Hao" userId="044e1e816ffd1f93" providerId="LiveId" clId="{493C70B4-E316-45C1-ACE9-D2D73A8A9016}" dt="2020-09-05T01:48:56.742" v="1019" actId="1035"/>
          <ac:spMkLst>
            <pc:docMk/>
            <pc:sldMk cId="1894449088" sldId="337"/>
            <ac:spMk id="13" creationId="{620C04C3-FDEC-4437-B7D0-8DBB5F55E313}"/>
          </ac:spMkLst>
        </pc:spChg>
        <pc:spChg chg="add mod">
          <ac:chgData name="Zhong Hao" userId="044e1e816ffd1f93" providerId="LiveId" clId="{493C70B4-E316-45C1-ACE9-D2D73A8A9016}" dt="2020-09-05T01:48:56.742" v="1019" actId="1035"/>
          <ac:spMkLst>
            <pc:docMk/>
            <pc:sldMk cId="1894449088" sldId="337"/>
            <ac:spMk id="17" creationId="{DD101121-68B1-4938-AA2C-0DF6EE7837C0}"/>
          </ac:spMkLst>
        </pc:spChg>
        <pc:grpChg chg="add mod">
          <ac:chgData name="Zhong Hao" userId="044e1e816ffd1f93" providerId="LiveId" clId="{493C70B4-E316-45C1-ACE9-D2D73A8A9016}" dt="2020-09-05T01:47:53.941" v="940" actId="1076"/>
          <ac:grpSpMkLst>
            <pc:docMk/>
            <pc:sldMk cId="1894449088" sldId="337"/>
            <ac:grpSpMk id="5" creationId="{FB63911A-237D-4A3C-A750-3AF5964040E8}"/>
          </ac:grpSpMkLst>
        </pc:grpChg>
        <pc:grpChg chg="add mod">
          <ac:chgData name="Zhong Hao" userId="044e1e816ffd1f93" providerId="LiveId" clId="{493C70B4-E316-45C1-ACE9-D2D73A8A9016}" dt="2020-09-05T01:48:56.742" v="1019" actId="1035"/>
          <ac:grpSpMkLst>
            <pc:docMk/>
            <pc:sldMk cId="1894449088" sldId="337"/>
            <ac:grpSpMk id="10" creationId="{47A749E1-FF77-48EC-B053-B2B816CFFE88}"/>
          </ac:grpSpMkLst>
        </pc:grpChg>
        <pc:grpChg chg="add mod">
          <ac:chgData name="Zhong Hao" userId="044e1e816ffd1f93" providerId="LiveId" clId="{493C70B4-E316-45C1-ACE9-D2D73A8A9016}" dt="2020-09-05T01:48:56.742" v="1019" actId="1035"/>
          <ac:grpSpMkLst>
            <pc:docMk/>
            <pc:sldMk cId="1894449088" sldId="337"/>
            <ac:grpSpMk id="14" creationId="{FE089A62-0577-4717-9522-AA6CE2F63E0D}"/>
          </ac:grpSpMkLst>
        </pc:grpChg>
        <pc:cxnChg chg="mod">
          <ac:chgData name="Zhong Hao" userId="044e1e816ffd1f93" providerId="LiveId" clId="{493C70B4-E316-45C1-ACE9-D2D73A8A9016}" dt="2020-09-05T01:48:56.742" v="1019" actId="1035"/>
          <ac:cxnSpMkLst>
            <pc:docMk/>
            <pc:sldMk cId="1894449088" sldId="337"/>
            <ac:cxnSpMk id="12" creationId="{69D77781-FDE2-4961-9868-04998C5CE135}"/>
          </ac:cxnSpMkLst>
        </pc:cxnChg>
        <pc:cxnChg chg="mod">
          <ac:chgData name="Zhong Hao" userId="044e1e816ffd1f93" providerId="LiveId" clId="{493C70B4-E316-45C1-ACE9-D2D73A8A9016}" dt="2020-09-05T01:48:56.742" v="1019" actId="1035"/>
          <ac:cxnSpMkLst>
            <pc:docMk/>
            <pc:sldMk cId="1894449088" sldId="337"/>
            <ac:cxnSpMk id="15" creationId="{C7F4E898-4BF3-48DD-861C-4BEFB0F8C381}"/>
          </ac:cxnSpMkLst>
        </pc:cxnChg>
      </pc:sldChg>
      <pc:sldChg chg="del">
        <pc:chgData name="Zhong Hao" userId="044e1e816ffd1f93" providerId="LiveId" clId="{493C70B4-E316-45C1-ACE9-D2D73A8A9016}" dt="2020-09-05T00:22:22.929" v="89" actId="2696"/>
        <pc:sldMkLst>
          <pc:docMk/>
          <pc:sldMk cId="4180487282" sldId="337"/>
        </pc:sldMkLst>
      </pc:sldChg>
      <pc:sldChg chg="del">
        <pc:chgData name="Zhong Hao" userId="044e1e816ffd1f93" providerId="LiveId" clId="{493C70B4-E316-45C1-ACE9-D2D73A8A9016}" dt="2020-09-05T00:22:22.934" v="90" actId="2696"/>
        <pc:sldMkLst>
          <pc:docMk/>
          <pc:sldMk cId="3116406074" sldId="338"/>
        </pc:sldMkLst>
      </pc:sldChg>
      <pc:sldChg chg="addSp modSp add">
        <pc:chgData name="Zhong Hao" userId="044e1e816ffd1f93" providerId="LiveId" clId="{493C70B4-E316-45C1-ACE9-D2D73A8A9016}" dt="2020-09-05T01:41:47.796" v="938" actId="1076"/>
        <pc:sldMkLst>
          <pc:docMk/>
          <pc:sldMk cId="4139287084" sldId="338"/>
        </pc:sldMkLst>
        <pc:spChg chg="mod">
          <ac:chgData name="Zhong Hao" userId="044e1e816ffd1f93" providerId="LiveId" clId="{493C70B4-E316-45C1-ACE9-D2D73A8A9016}" dt="2020-09-05T01:41:43.204" v="937" actId="1076"/>
          <ac:spMkLst>
            <pc:docMk/>
            <pc:sldMk cId="4139287084" sldId="338"/>
            <ac:spMk id="5" creationId="{2D7A252C-E261-420F-9AA1-54EFE28C3F13}"/>
          </ac:spMkLst>
        </pc:spChg>
        <pc:spChg chg="mod">
          <ac:chgData name="Zhong Hao" userId="044e1e816ffd1f93" providerId="LiveId" clId="{493C70B4-E316-45C1-ACE9-D2D73A8A9016}" dt="2020-09-05T01:41:34.043" v="936" actId="1037"/>
          <ac:spMkLst>
            <pc:docMk/>
            <pc:sldMk cId="4139287084" sldId="338"/>
            <ac:spMk id="6" creationId="{D32431AB-EB04-4A28-8BDE-BBECB0145470}"/>
          </ac:spMkLst>
        </pc:spChg>
        <pc:spChg chg="mod">
          <ac:chgData name="Zhong Hao" userId="044e1e816ffd1f93" providerId="LiveId" clId="{493C70B4-E316-45C1-ACE9-D2D73A8A9016}" dt="2020-09-05T01:41:34.043" v="936" actId="1037"/>
          <ac:spMkLst>
            <pc:docMk/>
            <pc:sldMk cId="4139287084" sldId="338"/>
            <ac:spMk id="7" creationId="{C0D1BB64-383F-4809-B45B-08756665C9AF}"/>
          </ac:spMkLst>
        </pc:spChg>
        <pc:spChg chg="mod">
          <ac:chgData name="Zhong Hao" userId="044e1e816ffd1f93" providerId="LiveId" clId="{493C70B4-E316-45C1-ACE9-D2D73A8A9016}" dt="2020-09-05T01:41:34.043" v="936" actId="1037"/>
          <ac:spMkLst>
            <pc:docMk/>
            <pc:sldMk cId="4139287084" sldId="338"/>
            <ac:spMk id="8" creationId="{619B16CB-8613-4244-B2FB-F96F55DD4B9A}"/>
          </ac:spMkLst>
        </pc:spChg>
        <pc:spChg chg="mod">
          <ac:chgData name="Zhong Hao" userId="044e1e816ffd1f93" providerId="LiveId" clId="{493C70B4-E316-45C1-ACE9-D2D73A8A9016}" dt="2020-09-05T01:41:34.043" v="936" actId="1037"/>
          <ac:spMkLst>
            <pc:docMk/>
            <pc:sldMk cId="4139287084" sldId="338"/>
            <ac:spMk id="9" creationId="{4F65A5D8-06E1-4D09-9AC4-FB378D3ED04D}"/>
          </ac:spMkLst>
        </pc:spChg>
        <pc:grpChg chg="add mod">
          <ac:chgData name="Zhong Hao" userId="044e1e816ffd1f93" providerId="LiveId" clId="{493C70B4-E316-45C1-ACE9-D2D73A8A9016}" dt="2020-09-05T01:41:47.796" v="938" actId="1076"/>
          <ac:grpSpMkLst>
            <pc:docMk/>
            <pc:sldMk cId="4139287084" sldId="338"/>
            <ac:grpSpMk id="4" creationId="{1037C5F4-5446-44AB-AED9-2DA4C2A29E79}"/>
          </ac:grpSpMkLst>
        </pc:grpChg>
        <pc:grpChg chg="add mod">
          <ac:chgData name="Zhong Hao" userId="044e1e816ffd1f93" providerId="LiveId" clId="{493C70B4-E316-45C1-ACE9-D2D73A8A9016}" dt="2020-09-05T01:40:43.365" v="886" actId="14100"/>
          <ac:grpSpMkLst>
            <pc:docMk/>
            <pc:sldMk cId="4139287084" sldId="338"/>
            <ac:grpSpMk id="10" creationId="{DF7F2E71-3073-4E44-883B-8D493B64D4C3}"/>
          </ac:grpSpMkLst>
        </pc:grpChg>
      </pc:sldChg>
      <pc:sldChg chg="del">
        <pc:chgData name="Zhong Hao" userId="044e1e816ffd1f93" providerId="LiveId" clId="{493C70B4-E316-45C1-ACE9-D2D73A8A9016}" dt="2020-09-05T00:22:22.942" v="91" actId="2696"/>
        <pc:sldMkLst>
          <pc:docMk/>
          <pc:sldMk cId="662907827" sldId="339"/>
        </pc:sldMkLst>
      </pc:sldChg>
      <pc:sldChg chg="addSp delSp modSp add modAnim">
        <pc:chgData name="Zhong Hao" userId="044e1e816ffd1f93" providerId="LiveId" clId="{493C70B4-E316-45C1-ACE9-D2D73A8A9016}" dt="2020-09-05T01:50:21.238" v="1030" actId="478"/>
        <pc:sldMkLst>
          <pc:docMk/>
          <pc:sldMk cId="2497868483" sldId="339"/>
        </pc:sldMkLst>
        <pc:spChg chg="mod">
          <ac:chgData name="Zhong Hao" userId="044e1e816ffd1f93" providerId="LiveId" clId="{493C70B4-E316-45C1-ACE9-D2D73A8A9016}" dt="2020-09-05T01:49:27.740" v="1020"/>
          <ac:spMkLst>
            <pc:docMk/>
            <pc:sldMk cId="2497868483" sldId="339"/>
            <ac:spMk id="2" creationId="{937EEBA1-35FD-4ADA-942F-D45C1D93A59C}"/>
          </ac:spMkLst>
        </pc:spChg>
        <pc:spChg chg="del mod">
          <ac:chgData name="Zhong Hao" userId="044e1e816ffd1f93" providerId="LiveId" clId="{493C70B4-E316-45C1-ACE9-D2D73A8A9016}" dt="2020-09-05T01:50:21.238" v="1030" actId="478"/>
          <ac:spMkLst>
            <pc:docMk/>
            <pc:sldMk cId="2497868483" sldId="339"/>
            <ac:spMk id="3" creationId="{8EA7EB18-B6C3-4392-96DD-EBEFA374DFC2}"/>
          </ac:spMkLst>
        </pc:spChg>
        <pc:spChg chg="add mod">
          <ac:chgData name="Zhong Hao" userId="044e1e816ffd1f93" providerId="LiveId" clId="{493C70B4-E316-45C1-ACE9-D2D73A8A9016}" dt="2020-09-05T01:50:07.741" v="1028" actId="1076"/>
          <ac:spMkLst>
            <pc:docMk/>
            <pc:sldMk cId="2497868483" sldId="339"/>
            <ac:spMk id="4" creationId="{8DFD587A-DA95-4D4F-86C6-0536E17AE5AA}"/>
          </ac:spMkLst>
        </pc:spChg>
        <pc:spChg chg="add mod">
          <ac:chgData name="Zhong Hao" userId="044e1e816ffd1f93" providerId="LiveId" clId="{493C70B4-E316-45C1-ACE9-D2D73A8A9016}" dt="2020-09-05T01:50:07.741" v="1028" actId="1076"/>
          <ac:spMkLst>
            <pc:docMk/>
            <pc:sldMk cId="2497868483" sldId="339"/>
            <ac:spMk id="5" creationId="{300DE55D-D941-4E4E-870C-1B8B780C4466}"/>
          </ac:spMkLst>
        </pc:spChg>
        <pc:spChg chg="add">
          <ac:chgData name="Zhong Hao" userId="044e1e816ffd1f93" providerId="LiveId" clId="{493C70B4-E316-45C1-ACE9-D2D73A8A9016}" dt="2020-09-05T01:50:15.819" v="1029"/>
          <ac:spMkLst>
            <pc:docMk/>
            <pc:sldMk cId="2497868483" sldId="339"/>
            <ac:spMk id="6" creationId="{7BD372E9-6375-4544-9680-86B8D6A3858D}"/>
          </ac:spMkLst>
        </pc:spChg>
        <pc:spChg chg="add">
          <ac:chgData name="Zhong Hao" userId="044e1e816ffd1f93" providerId="LiveId" clId="{493C70B4-E316-45C1-ACE9-D2D73A8A9016}" dt="2020-09-05T01:50:15.819" v="1029"/>
          <ac:spMkLst>
            <pc:docMk/>
            <pc:sldMk cId="2497868483" sldId="339"/>
            <ac:spMk id="13" creationId="{13AED266-9B8C-40C0-B3CD-4109213D7B41}"/>
          </ac:spMkLst>
        </pc:spChg>
        <pc:spChg chg="add">
          <ac:chgData name="Zhong Hao" userId="044e1e816ffd1f93" providerId="LiveId" clId="{493C70B4-E316-45C1-ACE9-D2D73A8A9016}" dt="2020-09-05T01:50:15.819" v="1029"/>
          <ac:spMkLst>
            <pc:docMk/>
            <pc:sldMk cId="2497868483" sldId="339"/>
            <ac:spMk id="14" creationId="{A7B0BFC6-324D-42E1-A8DF-803C1BBBF182}"/>
          </ac:spMkLst>
        </pc:spChg>
        <pc:spChg chg="add">
          <ac:chgData name="Zhong Hao" userId="044e1e816ffd1f93" providerId="LiveId" clId="{493C70B4-E316-45C1-ACE9-D2D73A8A9016}" dt="2020-09-05T01:50:15.819" v="1029"/>
          <ac:spMkLst>
            <pc:docMk/>
            <pc:sldMk cId="2497868483" sldId="339"/>
            <ac:spMk id="15" creationId="{F6F6BF54-FF7B-42FC-83DF-4F4FD63F18E9}"/>
          </ac:spMkLst>
        </pc:spChg>
        <pc:grpChg chg="add">
          <ac:chgData name="Zhong Hao" userId="044e1e816ffd1f93" providerId="LiveId" clId="{493C70B4-E316-45C1-ACE9-D2D73A8A9016}" dt="2020-09-05T01:50:15.819" v="1029"/>
          <ac:grpSpMkLst>
            <pc:docMk/>
            <pc:sldMk cId="2497868483" sldId="339"/>
            <ac:grpSpMk id="7" creationId="{099AFD9D-EEB9-49C9-968A-BC6D53F21931}"/>
          </ac:grpSpMkLst>
        </pc:grpChg>
      </pc:sldChg>
      <pc:sldChg chg="addSp modSp add">
        <pc:chgData name="Zhong Hao" userId="044e1e816ffd1f93" providerId="LiveId" clId="{493C70B4-E316-45C1-ACE9-D2D73A8A9016}" dt="2020-09-05T01:50:57.074" v="1033"/>
        <pc:sldMkLst>
          <pc:docMk/>
          <pc:sldMk cId="2888467305" sldId="340"/>
        </pc:sldMkLst>
        <pc:spChg chg="mod">
          <ac:chgData name="Zhong Hao" userId="044e1e816ffd1f93" providerId="LiveId" clId="{493C70B4-E316-45C1-ACE9-D2D73A8A9016}" dt="2020-09-05T01:50:47.645" v="1032"/>
          <ac:spMkLst>
            <pc:docMk/>
            <pc:sldMk cId="2888467305" sldId="340"/>
            <ac:spMk id="2" creationId="{5CD4BD8F-5A96-4CCE-98A4-21FB0972F54F}"/>
          </ac:spMkLst>
        </pc:spChg>
        <pc:grpChg chg="add">
          <ac:chgData name="Zhong Hao" userId="044e1e816ffd1f93" providerId="LiveId" clId="{493C70B4-E316-45C1-ACE9-D2D73A8A9016}" dt="2020-09-05T01:50:57.074" v="1033"/>
          <ac:grpSpMkLst>
            <pc:docMk/>
            <pc:sldMk cId="2888467305" sldId="340"/>
            <ac:grpSpMk id="4" creationId="{9A7CDECD-1430-4490-9174-6CADE99F9C90}"/>
          </ac:grpSpMkLst>
        </pc:grpChg>
      </pc:sldChg>
      <pc:sldChg chg="del">
        <pc:chgData name="Zhong Hao" userId="044e1e816ffd1f93" providerId="LiveId" clId="{493C70B4-E316-45C1-ACE9-D2D73A8A9016}" dt="2020-09-05T00:22:22.966" v="92" actId="2696"/>
        <pc:sldMkLst>
          <pc:docMk/>
          <pc:sldMk cId="3620370935" sldId="340"/>
        </pc:sldMkLst>
      </pc:sldChg>
      <pc:sldChg chg="addSp modSp add">
        <pc:chgData name="Zhong Hao" userId="044e1e816ffd1f93" providerId="LiveId" clId="{493C70B4-E316-45C1-ACE9-D2D73A8A9016}" dt="2020-09-05T01:51:34.350" v="1036"/>
        <pc:sldMkLst>
          <pc:docMk/>
          <pc:sldMk cId="967277698" sldId="341"/>
        </pc:sldMkLst>
        <pc:spChg chg="mod">
          <ac:chgData name="Zhong Hao" userId="044e1e816ffd1f93" providerId="LiveId" clId="{493C70B4-E316-45C1-ACE9-D2D73A8A9016}" dt="2020-09-05T01:51:34.350" v="1036"/>
          <ac:spMkLst>
            <pc:docMk/>
            <pc:sldMk cId="967277698" sldId="341"/>
            <ac:spMk id="2" creationId="{ECC76A77-CEF9-4424-A367-2E959E35A436}"/>
          </ac:spMkLst>
        </pc:spChg>
        <pc:spChg chg="add">
          <ac:chgData name="Zhong Hao" userId="044e1e816ffd1f93" providerId="LiveId" clId="{493C70B4-E316-45C1-ACE9-D2D73A8A9016}" dt="2020-09-05T01:51:28.861" v="1035"/>
          <ac:spMkLst>
            <pc:docMk/>
            <pc:sldMk cId="967277698" sldId="341"/>
            <ac:spMk id="4" creationId="{0224026F-8009-4923-9982-CFF256B247E6}"/>
          </ac:spMkLst>
        </pc:spChg>
        <pc:spChg chg="add">
          <ac:chgData name="Zhong Hao" userId="044e1e816ffd1f93" providerId="LiveId" clId="{493C70B4-E316-45C1-ACE9-D2D73A8A9016}" dt="2020-09-05T01:51:28.861" v="1035"/>
          <ac:spMkLst>
            <pc:docMk/>
            <pc:sldMk cId="967277698" sldId="341"/>
            <ac:spMk id="5" creationId="{B099E7F7-C282-4B0B-A2D9-B13546DC97CF}"/>
          </ac:spMkLst>
        </pc:spChg>
        <pc:graphicFrameChg chg="add">
          <ac:chgData name="Zhong Hao" userId="044e1e816ffd1f93" providerId="LiveId" clId="{493C70B4-E316-45C1-ACE9-D2D73A8A9016}" dt="2020-09-05T01:51:28.861" v="1035"/>
          <ac:graphicFrameMkLst>
            <pc:docMk/>
            <pc:sldMk cId="967277698" sldId="341"/>
            <ac:graphicFrameMk id="6" creationId="{D97C8527-12C6-49B7-907B-7FAC7BB80B4E}"/>
          </ac:graphicFrameMkLst>
        </pc:graphicFrameChg>
      </pc:sldChg>
      <pc:sldChg chg="del">
        <pc:chgData name="Zhong Hao" userId="044e1e816ffd1f93" providerId="LiveId" clId="{493C70B4-E316-45C1-ACE9-D2D73A8A9016}" dt="2020-09-05T00:22:22.977" v="93" actId="2696"/>
        <pc:sldMkLst>
          <pc:docMk/>
          <pc:sldMk cId="3449772504" sldId="341"/>
        </pc:sldMkLst>
      </pc:sldChg>
      <pc:sldChg chg="modSp add">
        <pc:chgData name="Zhong Hao" userId="044e1e816ffd1f93" providerId="LiveId" clId="{493C70B4-E316-45C1-ACE9-D2D73A8A9016}" dt="2020-09-05T01:56:39.330" v="1039"/>
        <pc:sldMkLst>
          <pc:docMk/>
          <pc:sldMk cId="4089531481" sldId="342"/>
        </pc:sldMkLst>
        <pc:spChg chg="mod">
          <ac:chgData name="Zhong Hao" userId="044e1e816ffd1f93" providerId="LiveId" clId="{493C70B4-E316-45C1-ACE9-D2D73A8A9016}" dt="2020-09-05T01:56:33.584" v="1038"/>
          <ac:spMkLst>
            <pc:docMk/>
            <pc:sldMk cId="4089531481" sldId="342"/>
            <ac:spMk id="2" creationId="{DD5EA4BB-4ABA-402F-A88D-16565B0005C5}"/>
          </ac:spMkLst>
        </pc:spChg>
        <pc:spChg chg="mod">
          <ac:chgData name="Zhong Hao" userId="044e1e816ffd1f93" providerId="LiveId" clId="{493C70B4-E316-45C1-ACE9-D2D73A8A9016}" dt="2020-09-05T01:56:39.330" v="1039"/>
          <ac:spMkLst>
            <pc:docMk/>
            <pc:sldMk cId="4089531481" sldId="342"/>
            <ac:spMk id="3" creationId="{B94DEDCB-9C8B-4AFB-8231-0F5D3A590E8B}"/>
          </ac:spMkLst>
        </pc:spChg>
      </pc:sldChg>
      <pc:sldChg chg="del">
        <pc:chgData name="Zhong Hao" userId="044e1e816ffd1f93" providerId="LiveId" clId="{493C70B4-E316-45C1-ACE9-D2D73A8A9016}" dt="2020-09-05T00:22:22.822" v="81" actId="2696"/>
        <pc:sldMkLst>
          <pc:docMk/>
          <pc:sldMk cId="1527705341" sldId="343"/>
        </pc:sldMkLst>
      </pc:sldChg>
      <pc:sldChg chg="del">
        <pc:chgData name="Zhong Hao" userId="044e1e816ffd1f93" providerId="LiveId" clId="{493C70B4-E316-45C1-ACE9-D2D73A8A9016}" dt="2020-09-05T00:22:22.909" v="88" actId="2696"/>
        <pc:sldMkLst>
          <pc:docMk/>
          <pc:sldMk cId="42739840" sldId="344"/>
        </pc:sldMkLst>
      </pc:sldChg>
      <pc:sldChg chg="del">
        <pc:chgData name="Zhong Hao" userId="044e1e816ffd1f93" providerId="LiveId" clId="{493C70B4-E316-45C1-ACE9-D2D73A8A9016}" dt="2020-09-05T00:22:22.986" v="94" actId="2696"/>
        <pc:sldMkLst>
          <pc:docMk/>
          <pc:sldMk cId="534328265" sldId="345"/>
        </pc:sldMkLst>
      </pc:sldChg>
      <pc:sldChg chg="del">
        <pc:chgData name="Zhong Hao" userId="044e1e816ffd1f93" providerId="LiveId" clId="{493C70B4-E316-45C1-ACE9-D2D73A8A9016}" dt="2020-09-05T00:22:22.998" v="95" actId="2696"/>
        <pc:sldMkLst>
          <pc:docMk/>
          <pc:sldMk cId="3065502850" sldId="346"/>
        </pc:sldMkLst>
      </pc:sldChg>
      <pc:sldChg chg="del">
        <pc:chgData name="Zhong Hao" userId="044e1e816ffd1f93" providerId="LiveId" clId="{493C70B4-E316-45C1-ACE9-D2D73A8A9016}" dt="2020-09-05T00:22:23.011" v="96" actId="2696"/>
        <pc:sldMkLst>
          <pc:docMk/>
          <pc:sldMk cId="3607528867" sldId="347"/>
        </pc:sldMkLst>
      </pc:sldChg>
      <pc:sldChg chg="del">
        <pc:chgData name="Zhong Hao" userId="044e1e816ffd1f93" providerId="LiveId" clId="{493C70B4-E316-45C1-ACE9-D2D73A8A9016}" dt="2020-09-05T00:22:23.017" v="97" actId="2696"/>
        <pc:sldMkLst>
          <pc:docMk/>
          <pc:sldMk cId="3155077645" sldId="348"/>
        </pc:sldMkLst>
      </pc:sldChg>
    </pc:docChg>
  </pc:docChgLst>
  <pc:docChgLst>
    <pc:chgData name="Zhong Hao" userId="044e1e816ffd1f93" providerId="LiveId" clId="{6E30DBB9-BA10-4D0D-958E-7A21FC17132C}"/>
    <pc:docChg chg="undo custSel addSld delSld modSld sldOrd modSection">
      <pc:chgData name="Zhong Hao" userId="044e1e816ffd1f93" providerId="LiveId" clId="{6E30DBB9-BA10-4D0D-958E-7A21FC17132C}" dt="2020-09-05T00:15:19.799" v="1247" actId="27636"/>
      <pc:docMkLst>
        <pc:docMk/>
      </pc:docMkLst>
      <pc:sldChg chg="modSp del">
        <pc:chgData name="Zhong Hao" userId="044e1e816ffd1f93" providerId="LiveId" clId="{6E30DBB9-BA10-4D0D-958E-7A21FC17132C}" dt="2020-09-04T07:30:03.722" v="219" actId="2696"/>
        <pc:sldMkLst>
          <pc:docMk/>
          <pc:sldMk cId="3214860421" sldId="304"/>
        </pc:sldMkLst>
        <pc:spChg chg="mod">
          <ac:chgData name="Zhong Hao" userId="044e1e816ffd1f93" providerId="LiveId" clId="{6E30DBB9-BA10-4D0D-958E-7A21FC17132C}" dt="2020-09-04T07:07:36.384" v="42" actId="20577"/>
          <ac:spMkLst>
            <pc:docMk/>
            <pc:sldMk cId="3214860421" sldId="304"/>
            <ac:spMk id="2" creationId="{00000000-0000-0000-0000-000000000000}"/>
          </ac:spMkLst>
        </pc:spChg>
        <pc:spChg chg="mod">
          <ac:chgData name="Zhong Hao" userId="044e1e816ffd1f93" providerId="LiveId" clId="{6E30DBB9-BA10-4D0D-958E-7A21FC17132C}" dt="2020-09-04T07:30:01.682" v="218"/>
          <ac:spMkLst>
            <pc:docMk/>
            <pc:sldMk cId="3214860421" sldId="304"/>
            <ac:spMk id="3" creationId="{00000000-0000-0000-0000-000000000000}"/>
          </ac:spMkLst>
        </pc:spChg>
      </pc:sldChg>
      <pc:sldChg chg="addSp delSp modSp">
        <pc:chgData name="Zhong Hao" userId="044e1e816ffd1f93" providerId="LiveId" clId="{6E30DBB9-BA10-4D0D-958E-7A21FC17132C}" dt="2020-09-04T07:06:48.169" v="14" actId="1076"/>
        <pc:sldMkLst>
          <pc:docMk/>
          <pc:sldMk cId="4073792569" sldId="305"/>
        </pc:sldMkLst>
        <pc:picChg chg="add mod">
          <ac:chgData name="Zhong Hao" userId="044e1e816ffd1f93" providerId="LiveId" clId="{6E30DBB9-BA10-4D0D-958E-7A21FC17132C}" dt="2020-09-04T07:06:48.169" v="14" actId="1076"/>
          <ac:picMkLst>
            <pc:docMk/>
            <pc:sldMk cId="4073792569" sldId="305"/>
            <ac:picMk id="5" creationId="{6C4A0C8B-B4B6-457F-B16C-54A532412F25}"/>
          </ac:picMkLst>
        </pc:picChg>
        <pc:picChg chg="add del mod">
          <ac:chgData name="Zhong Hao" userId="044e1e816ffd1f93" providerId="LiveId" clId="{6E30DBB9-BA10-4D0D-958E-7A21FC17132C}" dt="2020-09-04T07:05:12.995" v="6" actId="478"/>
          <ac:picMkLst>
            <pc:docMk/>
            <pc:sldMk cId="4073792569" sldId="305"/>
            <ac:picMk id="7" creationId="{EE005770-4BB4-4153-82A0-E1D364090EE7}"/>
          </ac:picMkLst>
        </pc:picChg>
        <pc:picChg chg="add mod">
          <ac:chgData name="Zhong Hao" userId="044e1e816ffd1f93" providerId="LiveId" clId="{6E30DBB9-BA10-4D0D-958E-7A21FC17132C}" dt="2020-09-04T07:06:46.023" v="13" actId="1076"/>
          <ac:picMkLst>
            <pc:docMk/>
            <pc:sldMk cId="4073792569" sldId="305"/>
            <ac:picMk id="9" creationId="{1A8A0F94-2044-483D-8DDF-BB01A6085D51}"/>
          </ac:picMkLst>
        </pc:picChg>
      </pc:sldChg>
      <pc:sldChg chg="modSp add">
        <pc:chgData name="Zhong Hao" userId="044e1e816ffd1f93" providerId="LiveId" clId="{6E30DBB9-BA10-4D0D-958E-7A21FC17132C}" dt="2020-09-04T07:30:10.897" v="222" actId="14"/>
        <pc:sldMkLst>
          <pc:docMk/>
          <pc:sldMk cId="389038347" sldId="316"/>
        </pc:sldMkLst>
        <pc:spChg chg="mod">
          <ac:chgData name="Zhong Hao" userId="044e1e816ffd1f93" providerId="LiveId" clId="{6E30DBB9-BA10-4D0D-958E-7A21FC17132C}" dt="2020-09-04T07:30:06.615" v="220"/>
          <ac:spMkLst>
            <pc:docMk/>
            <pc:sldMk cId="389038347" sldId="316"/>
            <ac:spMk id="2" creationId="{00000000-0000-0000-0000-000000000000}"/>
          </ac:spMkLst>
        </pc:spChg>
        <pc:spChg chg="mod">
          <ac:chgData name="Zhong Hao" userId="044e1e816ffd1f93" providerId="LiveId" clId="{6E30DBB9-BA10-4D0D-958E-7A21FC17132C}" dt="2020-09-04T07:30:10.897" v="222" actId="14"/>
          <ac:spMkLst>
            <pc:docMk/>
            <pc:sldMk cId="389038347" sldId="316"/>
            <ac:spMk id="3" creationId="{00000000-0000-0000-0000-000000000000}"/>
          </ac:spMkLst>
        </pc:spChg>
      </pc:sldChg>
      <pc:sldChg chg="modSp add">
        <pc:chgData name="Zhong Hao" userId="044e1e816ffd1f93" providerId="LiveId" clId="{6E30DBB9-BA10-4D0D-958E-7A21FC17132C}" dt="2020-09-04T07:30:21.577" v="226" actId="14"/>
        <pc:sldMkLst>
          <pc:docMk/>
          <pc:sldMk cId="1546403270" sldId="317"/>
        </pc:sldMkLst>
        <pc:spChg chg="mod">
          <ac:chgData name="Zhong Hao" userId="044e1e816ffd1f93" providerId="LiveId" clId="{6E30DBB9-BA10-4D0D-958E-7A21FC17132C}" dt="2020-09-04T07:30:18.200" v="224"/>
          <ac:spMkLst>
            <pc:docMk/>
            <pc:sldMk cId="1546403270" sldId="317"/>
            <ac:spMk id="2" creationId="{00000000-0000-0000-0000-000000000000}"/>
          </ac:spMkLst>
        </pc:spChg>
        <pc:spChg chg="mod">
          <ac:chgData name="Zhong Hao" userId="044e1e816ffd1f93" providerId="LiveId" clId="{6E30DBB9-BA10-4D0D-958E-7A21FC17132C}" dt="2020-09-04T07:30:21.577" v="226" actId="14"/>
          <ac:spMkLst>
            <pc:docMk/>
            <pc:sldMk cId="1546403270" sldId="317"/>
            <ac:spMk id="3" creationId="{00000000-0000-0000-0000-000000000000}"/>
          </ac:spMkLst>
        </pc:spChg>
      </pc:sldChg>
      <pc:sldChg chg="modSp add">
        <pc:chgData name="Zhong Hao" userId="044e1e816ffd1f93" providerId="LiveId" clId="{6E30DBB9-BA10-4D0D-958E-7A21FC17132C}" dt="2020-09-04T07:30:34.881" v="231" actId="14"/>
        <pc:sldMkLst>
          <pc:docMk/>
          <pc:sldMk cId="2783531921" sldId="318"/>
        </pc:sldMkLst>
        <pc:spChg chg="mod">
          <ac:chgData name="Zhong Hao" userId="044e1e816ffd1f93" providerId="LiveId" clId="{6E30DBB9-BA10-4D0D-958E-7A21FC17132C}" dt="2020-09-04T07:30:28.616" v="227"/>
          <ac:spMkLst>
            <pc:docMk/>
            <pc:sldMk cId="2783531921" sldId="318"/>
            <ac:spMk id="2" creationId="{00000000-0000-0000-0000-000000000000}"/>
          </ac:spMkLst>
        </pc:spChg>
        <pc:spChg chg="mod">
          <ac:chgData name="Zhong Hao" userId="044e1e816ffd1f93" providerId="LiveId" clId="{6E30DBB9-BA10-4D0D-958E-7A21FC17132C}" dt="2020-09-04T07:30:34.881" v="231" actId="14"/>
          <ac:spMkLst>
            <pc:docMk/>
            <pc:sldMk cId="2783531921" sldId="318"/>
            <ac:spMk id="3" creationId="{00000000-0000-0000-0000-000000000000}"/>
          </ac:spMkLst>
        </pc:spChg>
      </pc:sldChg>
      <pc:sldChg chg="add del">
        <pc:chgData name="Zhong Hao" userId="044e1e816ffd1f93" providerId="LiveId" clId="{6E30DBB9-BA10-4D0D-958E-7A21FC17132C}" dt="2020-09-04T07:12:42.900" v="128" actId="2696"/>
        <pc:sldMkLst>
          <pc:docMk/>
          <pc:sldMk cId="2408715615" sldId="319"/>
        </pc:sldMkLst>
      </pc:sldChg>
      <pc:sldChg chg="modSp add del">
        <pc:chgData name="Zhong Hao" userId="044e1e816ffd1f93" providerId="LiveId" clId="{6E30DBB9-BA10-4D0D-958E-7A21FC17132C}" dt="2020-09-04T07:30:42.536" v="232" actId="2696"/>
        <pc:sldMkLst>
          <pc:docMk/>
          <pc:sldMk cId="1164540372" sldId="320"/>
        </pc:sldMkLst>
        <pc:spChg chg="mod">
          <ac:chgData name="Zhong Hao" userId="044e1e816ffd1f93" providerId="LiveId" clId="{6E30DBB9-BA10-4D0D-958E-7A21FC17132C}" dt="2020-09-04T07:14:47.859" v="134" actId="5793"/>
          <ac:spMkLst>
            <pc:docMk/>
            <pc:sldMk cId="1164540372" sldId="320"/>
            <ac:spMk id="3" creationId="{00000000-0000-0000-0000-000000000000}"/>
          </ac:spMkLst>
        </pc:spChg>
      </pc:sldChg>
      <pc:sldChg chg="addSp modSp add">
        <pc:chgData name="Zhong Hao" userId="044e1e816ffd1f93" providerId="LiveId" clId="{6E30DBB9-BA10-4D0D-958E-7A21FC17132C}" dt="2020-09-04T07:41:02.489" v="241" actId="1076"/>
        <pc:sldMkLst>
          <pc:docMk/>
          <pc:sldMk cId="1706078452" sldId="321"/>
        </pc:sldMkLst>
        <pc:spChg chg="mod">
          <ac:chgData name="Zhong Hao" userId="044e1e816ffd1f93" providerId="LiveId" clId="{6E30DBB9-BA10-4D0D-958E-7A21FC17132C}" dt="2020-09-04T07:15:26.961" v="187" actId="20577"/>
          <ac:spMkLst>
            <pc:docMk/>
            <pc:sldMk cId="1706078452" sldId="321"/>
            <ac:spMk id="2" creationId="{4155B8A3-7049-4C9E-B56D-5476DCA39DE0}"/>
          </ac:spMkLst>
        </pc:spChg>
        <pc:picChg chg="add mod">
          <ac:chgData name="Zhong Hao" userId="044e1e816ffd1f93" providerId="LiveId" clId="{6E30DBB9-BA10-4D0D-958E-7A21FC17132C}" dt="2020-09-04T07:41:02.489" v="241" actId="1076"/>
          <ac:picMkLst>
            <pc:docMk/>
            <pc:sldMk cId="1706078452" sldId="321"/>
            <ac:picMk id="4" creationId="{56847BA4-023E-4679-8EB3-FBC624E07F9C}"/>
          </ac:picMkLst>
        </pc:picChg>
      </pc:sldChg>
      <pc:sldChg chg="modSp add">
        <pc:chgData name="Zhong Hao" userId="044e1e816ffd1f93" providerId="LiveId" clId="{6E30DBB9-BA10-4D0D-958E-7A21FC17132C}" dt="2020-09-04T07:44:49.250" v="307" actId="5793"/>
        <pc:sldMkLst>
          <pc:docMk/>
          <pc:sldMk cId="1438153232" sldId="322"/>
        </pc:sldMkLst>
        <pc:spChg chg="mod">
          <ac:chgData name="Zhong Hao" userId="044e1e816ffd1f93" providerId="LiveId" clId="{6E30DBB9-BA10-4D0D-958E-7A21FC17132C}" dt="2020-09-04T07:44:49.250" v="307" actId="5793"/>
          <ac:spMkLst>
            <pc:docMk/>
            <pc:sldMk cId="1438153232" sldId="322"/>
            <ac:spMk id="3" creationId="{7F13CA9C-F820-4C78-A7E0-0A4DF8B8B1D5}"/>
          </ac:spMkLst>
        </pc:spChg>
        <pc:picChg chg="mod">
          <ac:chgData name="Zhong Hao" userId="044e1e816ffd1f93" providerId="LiveId" clId="{6E30DBB9-BA10-4D0D-958E-7A21FC17132C}" dt="2020-09-04T07:41:06.800" v="242" actId="1076"/>
          <ac:picMkLst>
            <pc:docMk/>
            <pc:sldMk cId="1438153232" sldId="322"/>
            <ac:picMk id="4" creationId="{56847BA4-023E-4679-8EB3-FBC624E07F9C}"/>
          </ac:picMkLst>
        </pc:picChg>
      </pc:sldChg>
      <pc:sldChg chg="modSp add">
        <pc:chgData name="Zhong Hao" userId="044e1e816ffd1f93" providerId="LiveId" clId="{6E30DBB9-BA10-4D0D-958E-7A21FC17132C}" dt="2020-09-04T07:45:19.683" v="343" actId="20577"/>
        <pc:sldMkLst>
          <pc:docMk/>
          <pc:sldMk cId="2450333834" sldId="323"/>
        </pc:sldMkLst>
        <pc:spChg chg="mod">
          <ac:chgData name="Zhong Hao" userId="044e1e816ffd1f93" providerId="LiveId" clId="{6E30DBB9-BA10-4D0D-958E-7A21FC17132C}" dt="2020-09-04T07:45:04.380" v="322" actId="20577"/>
          <ac:spMkLst>
            <pc:docMk/>
            <pc:sldMk cId="2450333834" sldId="323"/>
            <ac:spMk id="2" creationId="{268FDA28-C60F-47F4-BA09-434F19FAB072}"/>
          </ac:spMkLst>
        </pc:spChg>
        <pc:spChg chg="mod">
          <ac:chgData name="Zhong Hao" userId="044e1e816ffd1f93" providerId="LiveId" clId="{6E30DBB9-BA10-4D0D-958E-7A21FC17132C}" dt="2020-09-04T07:45:19.683" v="343" actId="20577"/>
          <ac:spMkLst>
            <pc:docMk/>
            <pc:sldMk cId="2450333834" sldId="323"/>
            <ac:spMk id="3" creationId="{AF15E18C-2C7A-4938-8D1B-367041E5AD87}"/>
          </ac:spMkLst>
        </pc:spChg>
      </pc:sldChg>
      <pc:sldChg chg="modSp add">
        <pc:chgData name="Zhong Hao" userId="044e1e816ffd1f93" providerId="LiveId" clId="{6E30DBB9-BA10-4D0D-958E-7A21FC17132C}" dt="2020-09-04T07:30:51.380" v="238" actId="5793"/>
        <pc:sldMkLst>
          <pc:docMk/>
          <pc:sldMk cId="3068655180" sldId="324"/>
        </pc:sldMkLst>
        <pc:spChg chg="mod">
          <ac:chgData name="Zhong Hao" userId="044e1e816ffd1f93" providerId="LiveId" clId="{6E30DBB9-BA10-4D0D-958E-7A21FC17132C}" dt="2020-09-04T07:30:51.380" v="238" actId="5793"/>
          <ac:spMkLst>
            <pc:docMk/>
            <pc:sldMk cId="3068655180" sldId="324"/>
            <ac:spMk id="3" creationId="{00000000-0000-0000-0000-000000000000}"/>
          </ac:spMkLst>
        </pc:spChg>
      </pc:sldChg>
      <pc:sldChg chg="modSp add">
        <pc:chgData name="Zhong Hao" userId="044e1e816ffd1f93" providerId="LiveId" clId="{6E30DBB9-BA10-4D0D-958E-7A21FC17132C}" dt="2020-09-04T07:45:29.347" v="353" actId="20577"/>
        <pc:sldMkLst>
          <pc:docMk/>
          <pc:sldMk cId="357025283" sldId="325"/>
        </pc:sldMkLst>
        <pc:spChg chg="mod">
          <ac:chgData name="Zhong Hao" userId="044e1e816ffd1f93" providerId="LiveId" clId="{6E30DBB9-BA10-4D0D-958E-7A21FC17132C}" dt="2020-09-04T07:45:29.347" v="353" actId="20577"/>
          <ac:spMkLst>
            <pc:docMk/>
            <pc:sldMk cId="357025283" sldId="325"/>
            <ac:spMk id="3" creationId="{AF15E18C-2C7A-4938-8D1B-367041E5AD87}"/>
          </ac:spMkLst>
        </pc:spChg>
      </pc:sldChg>
      <pc:sldChg chg="modSp add">
        <pc:chgData name="Zhong Hao" userId="044e1e816ffd1f93" providerId="LiveId" clId="{6E30DBB9-BA10-4D0D-958E-7A21FC17132C}" dt="2020-09-04T07:45:43.121" v="369" actId="20577"/>
        <pc:sldMkLst>
          <pc:docMk/>
          <pc:sldMk cId="2330532962" sldId="326"/>
        </pc:sldMkLst>
        <pc:spChg chg="mod">
          <ac:chgData name="Zhong Hao" userId="044e1e816ffd1f93" providerId="LiveId" clId="{6E30DBB9-BA10-4D0D-958E-7A21FC17132C}" dt="2020-09-04T07:45:43.121" v="369" actId="20577"/>
          <ac:spMkLst>
            <pc:docMk/>
            <pc:sldMk cId="2330532962" sldId="326"/>
            <ac:spMk id="3" creationId="{AF15E18C-2C7A-4938-8D1B-367041E5AD87}"/>
          </ac:spMkLst>
        </pc:spChg>
      </pc:sldChg>
      <pc:sldChg chg="modSp add">
        <pc:chgData name="Zhong Hao" userId="044e1e816ffd1f93" providerId="LiveId" clId="{6E30DBB9-BA10-4D0D-958E-7A21FC17132C}" dt="2020-09-04T07:56:58.898" v="435" actId="20577"/>
        <pc:sldMkLst>
          <pc:docMk/>
          <pc:sldMk cId="4243771678" sldId="327"/>
        </pc:sldMkLst>
        <pc:spChg chg="mod">
          <ac:chgData name="Zhong Hao" userId="044e1e816ffd1f93" providerId="LiveId" clId="{6E30DBB9-BA10-4D0D-958E-7A21FC17132C}" dt="2020-09-04T07:54:18.977" v="400" actId="20577"/>
          <ac:spMkLst>
            <pc:docMk/>
            <pc:sldMk cId="4243771678" sldId="327"/>
            <ac:spMk id="2" creationId="{268FDA28-C60F-47F4-BA09-434F19FAB072}"/>
          </ac:spMkLst>
        </pc:spChg>
        <pc:spChg chg="mod">
          <ac:chgData name="Zhong Hao" userId="044e1e816ffd1f93" providerId="LiveId" clId="{6E30DBB9-BA10-4D0D-958E-7A21FC17132C}" dt="2020-09-04T07:56:58.898" v="435" actId="20577"/>
          <ac:spMkLst>
            <pc:docMk/>
            <pc:sldMk cId="4243771678" sldId="327"/>
            <ac:spMk id="3" creationId="{AF15E18C-2C7A-4938-8D1B-367041E5AD87}"/>
          </ac:spMkLst>
        </pc:spChg>
      </pc:sldChg>
      <pc:sldChg chg="modSp add del">
        <pc:chgData name="Zhong Hao" userId="044e1e816ffd1f93" providerId="LiveId" clId="{6E30DBB9-BA10-4D0D-958E-7A21FC17132C}" dt="2020-09-04T08:01:39.784" v="464" actId="2696"/>
        <pc:sldMkLst>
          <pc:docMk/>
          <pc:sldMk cId="2425884474" sldId="328"/>
        </pc:sldMkLst>
        <pc:spChg chg="mod">
          <ac:chgData name="Zhong Hao" userId="044e1e816ffd1f93" providerId="LiveId" clId="{6E30DBB9-BA10-4D0D-958E-7A21FC17132C}" dt="2020-09-04T07:57:28.134" v="457" actId="20577"/>
          <ac:spMkLst>
            <pc:docMk/>
            <pc:sldMk cId="2425884474" sldId="328"/>
            <ac:spMk id="3" creationId="{AF15E18C-2C7A-4938-8D1B-367041E5AD87}"/>
          </ac:spMkLst>
        </pc:spChg>
      </pc:sldChg>
      <pc:sldChg chg="modSp add ord">
        <pc:chgData name="Zhong Hao" userId="044e1e816ffd1f93" providerId="LiveId" clId="{6E30DBB9-BA10-4D0D-958E-7A21FC17132C}" dt="2020-09-04T08:01:37.028" v="463"/>
        <pc:sldMkLst>
          <pc:docMk/>
          <pc:sldMk cId="2167696035" sldId="329"/>
        </pc:sldMkLst>
        <pc:spChg chg="mod">
          <ac:chgData name="Zhong Hao" userId="044e1e816ffd1f93" providerId="LiveId" clId="{6E30DBB9-BA10-4D0D-958E-7A21FC17132C}" dt="2020-09-04T07:57:44.178" v="462" actId="20577"/>
          <ac:spMkLst>
            <pc:docMk/>
            <pc:sldMk cId="2167696035" sldId="329"/>
            <ac:spMk id="3" creationId="{AF15E18C-2C7A-4938-8D1B-367041E5AD87}"/>
          </ac:spMkLst>
        </pc:spChg>
      </pc:sldChg>
      <pc:sldChg chg="addSp delSp modSp add">
        <pc:chgData name="Zhong Hao" userId="044e1e816ffd1f93" providerId="LiveId" clId="{6E30DBB9-BA10-4D0D-958E-7A21FC17132C}" dt="2020-09-05T00:06:08.163" v="1023" actId="20577"/>
        <pc:sldMkLst>
          <pc:docMk/>
          <pc:sldMk cId="1669597131" sldId="330"/>
        </pc:sldMkLst>
        <pc:spChg chg="mod">
          <ac:chgData name="Zhong Hao" userId="044e1e816ffd1f93" providerId="LiveId" clId="{6E30DBB9-BA10-4D0D-958E-7A21FC17132C}" dt="2020-09-05T00:06:08.163" v="1023" actId="20577"/>
          <ac:spMkLst>
            <pc:docMk/>
            <pc:sldMk cId="1669597131" sldId="330"/>
            <ac:spMk id="2" creationId="{7D523EFA-3AC1-4232-87D9-755EE4525FB1}"/>
          </ac:spMkLst>
        </pc:spChg>
        <pc:spChg chg="mod">
          <ac:chgData name="Zhong Hao" userId="044e1e816ffd1f93" providerId="LiveId" clId="{6E30DBB9-BA10-4D0D-958E-7A21FC17132C}" dt="2020-09-05T00:00:16.917" v="782" actId="20577"/>
          <ac:spMkLst>
            <pc:docMk/>
            <pc:sldMk cId="1669597131" sldId="330"/>
            <ac:spMk id="3" creationId="{529D0F23-672C-44F3-9438-38B15EDDA9F8}"/>
          </ac:spMkLst>
        </pc:spChg>
        <pc:spChg chg="add del mod">
          <ac:chgData name="Zhong Hao" userId="044e1e816ffd1f93" providerId="LiveId" clId="{6E30DBB9-BA10-4D0D-958E-7A21FC17132C}" dt="2020-09-04T23:59:38.565" v="720" actId="478"/>
          <ac:spMkLst>
            <pc:docMk/>
            <pc:sldMk cId="1669597131" sldId="330"/>
            <ac:spMk id="4" creationId="{50F8CD4F-2F9B-4DB7-BCD9-D17D13646881}"/>
          </ac:spMkLst>
        </pc:spChg>
        <pc:spChg chg="add del mod">
          <ac:chgData name="Zhong Hao" userId="044e1e816ffd1f93" providerId="LiveId" clId="{6E30DBB9-BA10-4D0D-958E-7A21FC17132C}" dt="2020-09-04T23:59:32.900" v="717" actId="478"/>
          <ac:spMkLst>
            <pc:docMk/>
            <pc:sldMk cId="1669597131" sldId="330"/>
            <ac:spMk id="5" creationId="{B764F819-EF81-4A4F-B33E-76973AD24E7D}"/>
          </ac:spMkLst>
        </pc:spChg>
        <pc:spChg chg="add del mod">
          <ac:chgData name="Zhong Hao" userId="044e1e816ffd1f93" providerId="LiveId" clId="{6E30DBB9-BA10-4D0D-958E-7A21FC17132C}" dt="2020-09-04T23:59:34.099" v="718" actId="478"/>
          <ac:spMkLst>
            <pc:docMk/>
            <pc:sldMk cId="1669597131" sldId="330"/>
            <ac:spMk id="6" creationId="{AE5A3B82-1983-481A-894F-13EFF7289420}"/>
          </ac:spMkLst>
        </pc:spChg>
        <pc:spChg chg="add del mod">
          <ac:chgData name="Zhong Hao" userId="044e1e816ffd1f93" providerId="LiveId" clId="{6E30DBB9-BA10-4D0D-958E-7A21FC17132C}" dt="2020-09-04T23:59:35.700" v="719" actId="478"/>
          <ac:spMkLst>
            <pc:docMk/>
            <pc:sldMk cId="1669597131" sldId="330"/>
            <ac:spMk id="7" creationId="{F584E1F0-C2A4-4DA4-AD15-B42A2BB2C8AC}"/>
          </ac:spMkLst>
        </pc:spChg>
      </pc:sldChg>
      <pc:sldChg chg="addSp delSp modSp add">
        <pc:chgData name="Zhong Hao" userId="044e1e816ffd1f93" providerId="LiveId" clId="{6E30DBB9-BA10-4D0D-958E-7A21FC17132C}" dt="2020-09-05T00:02:27.545" v="889" actId="20577"/>
        <pc:sldMkLst>
          <pc:docMk/>
          <pc:sldMk cId="3403250422" sldId="331"/>
        </pc:sldMkLst>
        <pc:spChg chg="mod">
          <ac:chgData name="Zhong Hao" userId="044e1e816ffd1f93" providerId="LiveId" clId="{6E30DBB9-BA10-4D0D-958E-7A21FC17132C}" dt="2020-09-05T00:02:27.545" v="889" actId="20577"/>
          <ac:spMkLst>
            <pc:docMk/>
            <pc:sldMk cId="3403250422" sldId="331"/>
            <ac:spMk id="2" creationId="{7F81C294-CFF4-4364-8832-BB41B9F4B9F2}"/>
          </ac:spMkLst>
        </pc:spChg>
        <pc:spChg chg="del">
          <ac:chgData name="Zhong Hao" userId="044e1e816ffd1f93" providerId="LiveId" clId="{6E30DBB9-BA10-4D0D-958E-7A21FC17132C}" dt="2020-09-04T08:08:56.806" v="509" actId="478"/>
          <ac:spMkLst>
            <pc:docMk/>
            <pc:sldMk cId="3403250422" sldId="331"/>
            <ac:spMk id="3" creationId="{40B67FDC-2E5A-44CA-B412-07B65B9171B6}"/>
          </ac:spMkLst>
        </pc:spChg>
        <pc:spChg chg="add mod">
          <ac:chgData name="Zhong Hao" userId="044e1e816ffd1f93" providerId="LiveId" clId="{6E30DBB9-BA10-4D0D-958E-7A21FC17132C}" dt="2020-09-04T08:09:05.784" v="511" actId="1076"/>
          <ac:spMkLst>
            <pc:docMk/>
            <pc:sldMk cId="3403250422" sldId="331"/>
            <ac:spMk id="5" creationId="{8A96D0D7-A970-468A-98B9-31CBB810AA0A}"/>
          </ac:spMkLst>
        </pc:spChg>
        <pc:spChg chg="add mod">
          <ac:chgData name="Zhong Hao" userId="044e1e816ffd1f93" providerId="LiveId" clId="{6E30DBB9-BA10-4D0D-958E-7A21FC17132C}" dt="2020-09-04T08:09:09.488" v="512" actId="1076"/>
          <ac:spMkLst>
            <pc:docMk/>
            <pc:sldMk cId="3403250422" sldId="331"/>
            <ac:spMk id="6" creationId="{D3A354B3-CBBB-46FE-A218-75B5B6518F0F}"/>
          </ac:spMkLst>
        </pc:spChg>
        <pc:graphicFrameChg chg="add mod modGraphic">
          <ac:chgData name="Zhong Hao" userId="044e1e816ffd1f93" providerId="LiveId" clId="{6E30DBB9-BA10-4D0D-958E-7A21FC17132C}" dt="2020-09-04T08:10:55.177" v="514" actId="14100"/>
          <ac:graphicFrameMkLst>
            <pc:docMk/>
            <pc:sldMk cId="3403250422" sldId="331"/>
            <ac:graphicFrameMk id="4" creationId="{E5E1A6D4-BADB-46C5-9B2B-5B8C5415409E}"/>
          </ac:graphicFrameMkLst>
        </pc:graphicFrameChg>
      </pc:sldChg>
      <pc:sldChg chg="addSp delSp modSp add">
        <pc:chgData name="Zhong Hao" userId="044e1e816ffd1f93" providerId="LiveId" clId="{6E30DBB9-BA10-4D0D-958E-7A21FC17132C}" dt="2020-09-05T00:05:12.933" v="943" actId="20577"/>
        <pc:sldMkLst>
          <pc:docMk/>
          <pc:sldMk cId="2483315025" sldId="332"/>
        </pc:sldMkLst>
        <pc:spChg chg="mod">
          <ac:chgData name="Zhong Hao" userId="044e1e816ffd1f93" providerId="LiveId" clId="{6E30DBB9-BA10-4D0D-958E-7A21FC17132C}" dt="2020-09-05T00:05:12.933" v="943" actId="20577"/>
          <ac:spMkLst>
            <pc:docMk/>
            <pc:sldMk cId="2483315025" sldId="332"/>
            <ac:spMk id="2" creationId="{DD22B880-73B0-44B2-BB30-9574EDAB1FF2}"/>
          </ac:spMkLst>
        </pc:spChg>
        <pc:spChg chg="mod">
          <ac:chgData name="Zhong Hao" userId="044e1e816ffd1f93" providerId="LiveId" clId="{6E30DBB9-BA10-4D0D-958E-7A21FC17132C}" dt="2020-09-04T08:11:37.101" v="547"/>
          <ac:spMkLst>
            <pc:docMk/>
            <pc:sldMk cId="2483315025" sldId="332"/>
            <ac:spMk id="3" creationId="{FFDDE49D-486E-47B1-A8AC-5623875C4774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4" creationId="{9283D7D0-68EE-4A26-8BB7-28600C15674F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5" creationId="{952913D9-AE87-4828-BF1D-1999A86141C0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6" creationId="{25B6AECD-7F96-432F-B387-8FD5DDD753DE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7" creationId="{E7A5A05C-95FC-48B2-8725-731A89BAC29F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8" creationId="{6928837C-1D8D-47E1-90B4-6092DA7E4CC0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9" creationId="{13253DF4-751B-47D2-8FCF-465D890B33CC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0" creationId="{1F9F37D5-A3BB-4144-B5D3-B24524A93EED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1" creationId="{229CE2AD-091B-44DD-BB48-A351D36C6688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2" creationId="{CFEDD79C-D137-45FA-91C6-2E07328D86FE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3" creationId="{AF081F31-651A-4013-BEF2-DA5F481F3DCC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4" creationId="{67A648D5-FEA7-4714-AFD1-0C30EA3C4286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5" creationId="{F03C2FCA-CE13-44EF-B7EC-880F10841B55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6" creationId="{7365BFE3-720D-431F-857B-FB89E4B930CD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7" creationId="{9812CBF7-9E75-4E0B-A3FF-544A8829776A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18" creationId="{392431C8-2607-4B22-BEB0-093925CAFA71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0" creationId="{E9C086FC-D81F-4887-8BAA-BD0F258BDF64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2" creationId="{43AC1E63-661E-4C02-ABFD-7220644BF66B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4" creationId="{288D25AA-6656-4F7B-A107-9F6BD9F99134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6" creationId="{277C6987-128A-4300-8BAD-4BCA524E4D22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28" creationId="{D15CF28F-DE0F-415D-BE4E-689D601369BD}"/>
          </ac:spMkLst>
        </pc:spChg>
        <pc:spChg chg="add del mod">
          <ac:chgData name="Zhong Hao" userId="044e1e816ffd1f93" providerId="LiveId" clId="{6E30DBB9-BA10-4D0D-958E-7A21FC17132C}" dt="2020-09-04T08:11:31.244" v="546"/>
          <ac:spMkLst>
            <pc:docMk/>
            <pc:sldMk cId="2483315025" sldId="332"/>
            <ac:spMk id="30" creationId="{84D24010-63B9-44DA-999C-7C83B4614784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1" creationId="{097B5B84-6D6B-4FC0-9FF7-BB069586248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2" creationId="{3E409029-16FA-4122-A0EC-2467F53E750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3" creationId="{6BDC9A66-8F91-4E1E-9FE7-D0159B0E1F3E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4" creationId="{AE11917E-20A5-43F5-B616-2D45A3479522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5" creationId="{A3DF6088-C8E9-47C8-969C-E76F6A66523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6" creationId="{7C42F4E9-AAD9-45CC-A3D5-4D3116C4559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7" creationId="{3D882BC1-CAFA-45A3-B86D-F40BF0E0B794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8" creationId="{EF353DFC-3C71-4E38-A298-83F880B2793F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39" creationId="{53287CFC-0772-4A36-95D3-CB8322CBC569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0" creationId="{8A26F1CD-C784-4ACC-B6B9-342F2D87D894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1" creationId="{5F19E7D6-3067-46E2-9591-E99143D0F83B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2" creationId="{71721916-80C5-44DB-8784-5D39E26F853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3" creationId="{C810ED05-6754-4603-886F-C27C075485C1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4" creationId="{BED87397-BBEC-480C-B6E0-65CF7A6B1B5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6" creationId="{02566F51-4C2C-43E2-B3F9-76A2BFA4202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48" creationId="{DCBA9E1E-6F73-425C-952A-860BA34C7AAA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0" creationId="{5E1B83E3-7227-480D-AB76-6D06ED459D4D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2" creationId="{9CF6B3B3-5A52-4095-B4D9-B5060AF6BF36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4" creationId="{EEDAF70D-1F49-46E0-9632-47F7052EF627}"/>
          </ac:spMkLst>
        </pc:spChg>
        <pc:spChg chg="add mod">
          <ac:chgData name="Zhong Hao" userId="044e1e816ffd1f93" providerId="LiveId" clId="{6E30DBB9-BA10-4D0D-958E-7A21FC17132C}" dt="2020-09-04T08:15:44.922" v="549" actId="1076"/>
          <ac:spMkLst>
            <pc:docMk/>
            <pc:sldMk cId="2483315025" sldId="332"/>
            <ac:spMk id="56" creationId="{E4469962-1392-49AF-BC4F-D8269420FA43}"/>
          </ac:spMkLst>
        </pc:sp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19" creationId="{BD3B85AD-5B18-421F-9D9D-D61C862D2D79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1" creationId="{2A80658D-6CAC-42E2-991E-F5D1D0A52F34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3" creationId="{240E1328-EDA8-4D4A-9794-A6A617521DC5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5" creationId="{7D447142-B593-49BF-AD81-4BB88756EFB7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7" creationId="{DEA7362E-0B91-412D-9273-E132CB48B0E3}"/>
          </ac:cxnSpMkLst>
        </pc:cxnChg>
        <pc:cxnChg chg="add del mod">
          <ac:chgData name="Zhong Hao" userId="044e1e816ffd1f93" providerId="LiveId" clId="{6E30DBB9-BA10-4D0D-958E-7A21FC17132C}" dt="2020-09-04T08:11:31.244" v="546"/>
          <ac:cxnSpMkLst>
            <pc:docMk/>
            <pc:sldMk cId="2483315025" sldId="332"/>
            <ac:cxnSpMk id="29" creationId="{D0DEF0AB-9A04-40C8-AB47-ACF11C4C50E3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45" creationId="{E0C1249C-D8AA-4AB7-B5B9-F58E17BA2559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47" creationId="{B068327B-7C8A-4E5B-A0E0-A44F6945E1B2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49" creationId="{A8F012A5-2BBF-40A0-9A78-379BEF6CCF8F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51" creationId="{9CD752D0-415C-4BCE-BD52-5E2EE9729218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53" creationId="{9A9AFE60-2D45-4AE5-A5C9-5E3D24F9EB6D}"/>
          </ac:cxnSpMkLst>
        </pc:cxnChg>
        <pc:cxnChg chg="add mod">
          <ac:chgData name="Zhong Hao" userId="044e1e816ffd1f93" providerId="LiveId" clId="{6E30DBB9-BA10-4D0D-958E-7A21FC17132C}" dt="2020-09-04T08:15:44.922" v="549" actId="1076"/>
          <ac:cxnSpMkLst>
            <pc:docMk/>
            <pc:sldMk cId="2483315025" sldId="332"/>
            <ac:cxnSpMk id="55" creationId="{40F6C6B9-57D9-459E-9B86-CC2CBECBE589}"/>
          </ac:cxnSpMkLst>
        </pc:cxnChg>
      </pc:sldChg>
      <pc:sldChg chg="addSp modSp add">
        <pc:chgData name="Zhong Hao" userId="044e1e816ffd1f93" providerId="LiveId" clId="{6E30DBB9-BA10-4D0D-958E-7A21FC17132C}" dt="2020-09-05T00:05:08.537" v="941" actId="20577"/>
        <pc:sldMkLst>
          <pc:docMk/>
          <pc:sldMk cId="1180307216" sldId="333"/>
        </pc:sldMkLst>
        <pc:spChg chg="mod">
          <ac:chgData name="Zhong Hao" userId="044e1e816ffd1f93" providerId="LiveId" clId="{6E30DBB9-BA10-4D0D-958E-7A21FC17132C}" dt="2020-09-05T00:05:08.537" v="941" actId="20577"/>
          <ac:spMkLst>
            <pc:docMk/>
            <pc:sldMk cId="1180307216" sldId="333"/>
            <ac:spMk id="2" creationId="{AAE6CC96-98CF-4AEC-B444-7038D107E97B}"/>
          </ac:spMkLst>
        </pc:spChg>
        <pc:spChg chg="mod">
          <ac:chgData name="Zhong Hao" userId="044e1e816ffd1f93" providerId="LiveId" clId="{6E30DBB9-BA10-4D0D-958E-7A21FC17132C}" dt="2020-09-04T08:16:09.085" v="552"/>
          <ac:spMkLst>
            <pc:docMk/>
            <pc:sldMk cId="1180307216" sldId="333"/>
            <ac:spMk id="3" creationId="{EB7DE37F-2D56-4959-B02B-E582FEBC48D0}"/>
          </ac:spMkLst>
        </pc:spChg>
        <pc:picChg chg="add mod">
          <ac:chgData name="Zhong Hao" userId="044e1e816ffd1f93" providerId="LiveId" clId="{6E30DBB9-BA10-4D0D-958E-7A21FC17132C}" dt="2020-09-04T08:16:21.361" v="554" actId="1076"/>
          <ac:picMkLst>
            <pc:docMk/>
            <pc:sldMk cId="1180307216" sldId="333"/>
            <ac:picMk id="4" creationId="{E798D7A4-E2D0-4A27-8642-231D5797A753}"/>
          </ac:picMkLst>
        </pc:picChg>
      </pc:sldChg>
      <pc:sldChg chg="addSp delSp modSp add">
        <pc:chgData name="Zhong Hao" userId="044e1e816ffd1f93" providerId="LiveId" clId="{6E30DBB9-BA10-4D0D-958E-7A21FC17132C}" dt="2020-09-05T00:05:30.740" v="966" actId="20577"/>
        <pc:sldMkLst>
          <pc:docMk/>
          <pc:sldMk cId="3542150981" sldId="334"/>
        </pc:sldMkLst>
        <pc:spChg chg="mod">
          <ac:chgData name="Zhong Hao" userId="044e1e816ffd1f93" providerId="LiveId" clId="{6E30DBB9-BA10-4D0D-958E-7A21FC17132C}" dt="2020-09-05T00:05:30.740" v="966" actId="20577"/>
          <ac:spMkLst>
            <pc:docMk/>
            <pc:sldMk cId="3542150981" sldId="334"/>
            <ac:spMk id="2" creationId="{58BC439F-4B62-4A8F-A286-FBC478A864AB}"/>
          </ac:spMkLst>
        </pc:spChg>
        <pc:spChg chg="mod">
          <ac:chgData name="Zhong Hao" userId="044e1e816ffd1f93" providerId="LiveId" clId="{6E30DBB9-BA10-4D0D-958E-7A21FC17132C}" dt="2020-09-04T08:20:32.910" v="565"/>
          <ac:spMkLst>
            <pc:docMk/>
            <pc:sldMk cId="3542150981" sldId="334"/>
            <ac:spMk id="3" creationId="{2C691CF3-A1CC-4325-9229-20E28FB2A18F}"/>
          </ac:spMkLst>
        </pc:spChg>
        <pc:spChg chg="add del">
          <ac:chgData name="Zhong Hao" userId="044e1e816ffd1f93" providerId="LiveId" clId="{6E30DBB9-BA10-4D0D-958E-7A21FC17132C}" dt="2020-09-04T08:20:26.668" v="564"/>
          <ac:spMkLst>
            <pc:docMk/>
            <pc:sldMk cId="3542150981" sldId="334"/>
            <ac:spMk id="4" creationId="{313F6D8A-F138-49EB-8803-8C39A5D3176B}"/>
          </ac:spMkLst>
        </pc:spChg>
        <pc:graphicFrameChg chg="add del">
          <ac:chgData name="Zhong Hao" userId="044e1e816ffd1f93" providerId="LiveId" clId="{6E30DBB9-BA10-4D0D-958E-7A21FC17132C}" dt="2020-09-04T08:20:26.668" v="564"/>
          <ac:graphicFrameMkLst>
            <pc:docMk/>
            <pc:sldMk cId="3542150981" sldId="334"/>
            <ac:graphicFrameMk id="5" creationId="{C7427436-8256-413E-87C0-8B18A0DFB59B}"/>
          </ac:graphicFrameMkLst>
        </pc:graphicFrameChg>
        <pc:graphicFrameChg chg="add mod modGraphic">
          <ac:chgData name="Zhong Hao" userId="044e1e816ffd1f93" providerId="LiveId" clId="{6E30DBB9-BA10-4D0D-958E-7A21FC17132C}" dt="2020-09-04T08:30:50.376" v="570" actId="14100"/>
          <ac:graphicFrameMkLst>
            <pc:docMk/>
            <pc:sldMk cId="3542150981" sldId="334"/>
            <ac:graphicFrameMk id="6" creationId="{6500BD25-6156-46BB-870F-F66568C7EC5E}"/>
          </ac:graphicFrameMkLst>
        </pc:graphicFrameChg>
      </pc:sldChg>
      <pc:sldChg chg="addSp modSp add">
        <pc:chgData name="Zhong Hao" userId="044e1e816ffd1f93" providerId="LiveId" clId="{6E30DBB9-BA10-4D0D-958E-7A21FC17132C}" dt="2020-09-05T00:05:54.310" v="1021" actId="20577"/>
        <pc:sldMkLst>
          <pc:docMk/>
          <pc:sldMk cId="2900701994" sldId="335"/>
        </pc:sldMkLst>
        <pc:spChg chg="mod">
          <ac:chgData name="Zhong Hao" userId="044e1e816ffd1f93" providerId="LiveId" clId="{6E30DBB9-BA10-4D0D-958E-7A21FC17132C}" dt="2020-09-05T00:05:54.310" v="1021" actId="20577"/>
          <ac:spMkLst>
            <pc:docMk/>
            <pc:sldMk cId="2900701994" sldId="335"/>
            <ac:spMk id="2" creationId="{5691AA95-7E33-4B66-8090-A886347E090A}"/>
          </ac:spMkLst>
        </pc:spChg>
        <pc:spChg chg="mod">
          <ac:chgData name="Zhong Hao" userId="044e1e816ffd1f93" providerId="LiveId" clId="{6E30DBB9-BA10-4D0D-958E-7A21FC17132C}" dt="2020-09-04T08:39:28.867" v="572"/>
          <ac:spMkLst>
            <pc:docMk/>
            <pc:sldMk cId="2900701994" sldId="335"/>
            <ac:spMk id="3" creationId="{93CC61A5-EE17-4F8D-A65E-B562D50B7B3C}"/>
          </ac:spMkLst>
        </pc:spChg>
        <pc:picChg chg="add mod">
          <ac:chgData name="Zhong Hao" userId="044e1e816ffd1f93" providerId="LiveId" clId="{6E30DBB9-BA10-4D0D-958E-7A21FC17132C}" dt="2020-09-04T08:39:44.649" v="583" actId="1076"/>
          <ac:picMkLst>
            <pc:docMk/>
            <pc:sldMk cId="2900701994" sldId="335"/>
            <ac:picMk id="4" creationId="{F945EF5C-522F-4F57-96BA-07D01C000425}"/>
          </ac:picMkLst>
        </pc:picChg>
      </pc:sldChg>
      <pc:sldChg chg="addSp delSp modSp add">
        <pc:chgData name="Zhong Hao" userId="044e1e816ffd1f93" providerId="LiveId" clId="{6E30DBB9-BA10-4D0D-958E-7A21FC17132C}" dt="2020-09-05T00:07:17.590" v="1065" actId="20577"/>
        <pc:sldMkLst>
          <pc:docMk/>
          <pc:sldMk cId="2260449592" sldId="336"/>
        </pc:sldMkLst>
        <pc:spChg chg="mod">
          <ac:chgData name="Zhong Hao" userId="044e1e816ffd1f93" providerId="LiveId" clId="{6E30DBB9-BA10-4D0D-958E-7A21FC17132C}" dt="2020-09-05T00:06:15.513" v="1025" actId="20577"/>
          <ac:spMkLst>
            <pc:docMk/>
            <pc:sldMk cId="2260449592" sldId="336"/>
            <ac:spMk id="2" creationId="{CDC5C2AB-0802-4DB7-B1FD-71B689719CE4}"/>
          </ac:spMkLst>
        </pc:spChg>
        <pc:spChg chg="mod">
          <ac:chgData name="Zhong Hao" userId="044e1e816ffd1f93" providerId="LiveId" clId="{6E30DBB9-BA10-4D0D-958E-7A21FC17132C}" dt="2020-09-05T00:07:17.590" v="1065" actId="20577"/>
          <ac:spMkLst>
            <pc:docMk/>
            <pc:sldMk cId="2260449592" sldId="336"/>
            <ac:spMk id="3" creationId="{15EA2F78-91EC-4FEF-A1AE-47F5ADA1F65D}"/>
          </ac:spMkLst>
        </pc:spChg>
        <pc:picChg chg="add del mod">
          <ac:chgData name="Zhong Hao" userId="044e1e816ffd1f93" providerId="LiveId" clId="{6E30DBB9-BA10-4D0D-958E-7A21FC17132C}" dt="2020-09-05T00:06:23.283" v="1027" actId="478"/>
          <ac:picMkLst>
            <pc:docMk/>
            <pc:sldMk cId="2260449592" sldId="336"/>
            <ac:picMk id="4" creationId="{F7963A32-8C70-4ECD-B09D-0815D96469FF}"/>
          </ac:picMkLst>
        </pc:picChg>
      </pc:sldChg>
      <pc:sldChg chg="addSp delSp modSp add modAnim">
        <pc:chgData name="Zhong Hao" userId="044e1e816ffd1f93" providerId="LiveId" clId="{6E30DBB9-BA10-4D0D-958E-7A21FC17132C}" dt="2020-09-05T00:08:54.183" v="1129" actId="20577"/>
        <pc:sldMkLst>
          <pc:docMk/>
          <pc:sldMk cId="4180487282" sldId="337"/>
        </pc:sldMkLst>
        <pc:spChg chg="mod">
          <ac:chgData name="Zhong Hao" userId="044e1e816ffd1f93" providerId="LiveId" clId="{6E30DBB9-BA10-4D0D-958E-7A21FC17132C}" dt="2020-09-05T00:08:54.183" v="1129" actId="20577"/>
          <ac:spMkLst>
            <pc:docMk/>
            <pc:sldMk cId="4180487282" sldId="337"/>
            <ac:spMk id="2" creationId="{A024EBB7-916A-4823-A20B-8E033FA63835}"/>
          </ac:spMkLst>
        </pc:spChg>
        <pc:spChg chg="del">
          <ac:chgData name="Zhong Hao" userId="044e1e816ffd1f93" providerId="LiveId" clId="{6E30DBB9-BA10-4D0D-958E-7A21FC17132C}" dt="2020-09-04T08:53:52.258" v="602" actId="478"/>
          <ac:spMkLst>
            <pc:docMk/>
            <pc:sldMk cId="4180487282" sldId="337"/>
            <ac:spMk id="3" creationId="{EC10887C-87EB-4C30-B676-71BB641BB478}"/>
          </ac:spMkLst>
        </pc:spChg>
        <pc:spChg chg="add mod">
          <ac:chgData name="Zhong Hao" userId="044e1e816ffd1f93" providerId="LiveId" clId="{6E30DBB9-BA10-4D0D-958E-7A21FC17132C}" dt="2020-09-04T08:53:48.819" v="601" actId="1076"/>
          <ac:spMkLst>
            <pc:docMk/>
            <pc:sldMk cId="4180487282" sldId="337"/>
            <ac:spMk id="6" creationId="{FC887945-0D35-49F8-BBE6-8F575DC84DF8}"/>
          </ac:spMkLst>
        </pc:spChg>
        <pc:picChg chg="add mod">
          <ac:chgData name="Zhong Hao" userId="044e1e816ffd1f93" providerId="LiveId" clId="{6E30DBB9-BA10-4D0D-958E-7A21FC17132C}" dt="2020-09-04T08:53:48.819" v="601" actId="1076"/>
          <ac:picMkLst>
            <pc:docMk/>
            <pc:sldMk cId="4180487282" sldId="337"/>
            <ac:picMk id="4" creationId="{B7131DF0-BE71-4019-B416-7A994C2CB05B}"/>
          </ac:picMkLst>
        </pc:picChg>
        <pc:cxnChg chg="add mod">
          <ac:chgData name="Zhong Hao" userId="044e1e816ffd1f93" providerId="LiveId" clId="{6E30DBB9-BA10-4D0D-958E-7A21FC17132C}" dt="2020-09-04T08:53:48.819" v="601" actId="1076"/>
          <ac:cxnSpMkLst>
            <pc:docMk/>
            <pc:sldMk cId="4180487282" sldId="337"/>
            <ac:cxnSpMk id="5" creationId="{5C443DA3-EB4D-494B-91B4-A04B05D91813}"/>
          </ac:cxnSpMkLst>
        </pc:cxnChg>
      </pc:sldChg>
      <pc:sldChg chg="modSp add">
        <pc:chgData name="Zhong Hao" userId="044e1e816ffd1f93" providerId="LiveId" clId="{6E30DBB9-BA10-4D0D-958E-7A21FC17132C}" dt="2020-09-05T00:09:28.405" v="1140" actId="14100"/>
        <pc:sldMkLst>
          <pc:docMk/>
          <pc:sldMk cId="3116406074" sldId="338"/>
        </pc:sldMkLst>
        <pc:spChg chg="mod">
          <ac:chgData name="Zhong Hao" userId="044e1e816ffd1f93" providerId="LiveId" clId="{6E30DBB9-BA10-4D0D-958E-7A21FC17132C}" dt="2020-09-05T00:09:22.820" v="1139" actId="20577"/>
          <ac:spMkLst>
            <pc:docMk/>
            <pc:sldMk cId="3116406074" sldId="338"/>
            <ac:spMk id="2" creationId="{0F81904B-A1B9-4E01-884A-EC2C17A706DC}"/>
          </ac:spMkLst>
        </pc:spChg>
        <pc:spChg chg="mod">
          <ac:chgData name="Zhong Hao" userId="044e1e816ffd1f93" providerId="LiveId" clId="{6E30DBB9-BA10-4D0D-958E-7A21FC17132C}" dt="2020-09-05T00:09:28.405" v="1140" actId="14100"/>
          <ac:spMkLst>
            <pc:docMk/>
            <pc:sldMk cId="3116406074" sldId="338"/>
            <ac:spMk id="3" creationId="{BE214B05-3B08-43F7-BEAD-8F4E9F136423}"/>
          </ac:spMkLst>
        </pc:spChg>
      </pc:sldChg>
      <pc:sldChg chg="addSp modSp add">
        <pc:chgData name="Zhong Hao" userId="044e1e816ffd1f93" providerId="LiveId" clId="{6E30DBB9-BA10-4D0D-958E-7A21FC17132C}" dt="2020-09-05T00:09:45.672" v="1155" actId="20577"/>
        <pc:sldMkLst>
          <pc:docMk/>
          <pc:sldMk cId="662907827" sldId="339"/>
        </pc:sldMkLst>
        <pc:spChg chg="mod">
          <ac:chgData name="Zhong Hao" userId="044e1e816ffd1f93" providerId="LiveId" clId="{6E30DBB9-BA10-4D0D-958E-7A21FC17132C}" dt="2020-09-05T00:09:45.672" v="1155" actId="20577"/>
          <ac:spMkLst>
            <pc:docMk/>
            <pc:sldMk cId="662907827" sldId="339"/>
            <ac:spMk id="2" creationId="{51313497-91BC-437B-B105-C7EFB1EF5F65}"/>
          </ac:spMkLst>
        </pc:spChg>
        <pc:picChg chg="add mod">
          <ac:chgData name="Zhong Hao" userId="044e1e816ffd1f93" providerId="LiveId" clId="{6E30DBB9-BA10-4D0D-958E-7A21FC17132C}" dt="2020-09-04T08:55:54.858" v="701" actId="14100"/>
          <ac:picMkLst>
            <pc:docMk/>
            <pc:sldMk cId="662907827" sldId="339"/>
            <ac:picMk id="4" creationId="{B1D88B07-9FA2-46C3-BFD2-35FDD0721F6C}"/>
          </ac:picMkLst>
        </pc:picChg>
      </pc:sldChg>
      <pc:sldChg chg="addSp delSp modSp add">
        <pc:chgData name="Zhong Hao" userId="044e1e816ffd1f93" providerId="LiveId" clId="{6E30DBB9-BA10-4D0D-958E-7A21FC17132C}" dt="2020-09-05T00:09:51.229" v="1156"/>
        <pc:sldMkLst>
          <pc:docMk/>
          <pc:sldMk cId="3620370935" sldId="340"/>
        </pc:sldMkLst>
        <pc:spChg chg="mod">
          <ac:chgData name="Zhong Hao" userId="044e1e816ffd1f93" providerId="LiveId" clId="{6E30DBB9-BA10-4D0D-958E-7A21FC17132C}" dt="2020-09-05T00:09:51.229" v="1156"/>
          <ac:spMkLst>
            <pc:docMk/>
            <pc:sldMk cId="3620370935" sldId="340"/>
            <ac:spMk id="2" creationId="{D5705AC6-1CC9-44F2-9A6A-89734C23CDB2}"/>
          </ac:spMkLst>
        </pc:spChg>
        <pc:spChg chg="del">
          <ac:chgData name="Zhong Hao" userId="044e1e816ffd1f93" providerId="LiveId" clId="{6E30DBB9-BA10-4D0D-958E-7A21FC17132C}" dt="2020-09-04T08:56:21.682" v="706" actId="478"/>
          <ac:spMkLst>
            <pc:docMk/>
            <pc:sldMk cId="3620370935" sldId="340"/>
            <ac:spMk id="3" creationId="{F23BC48E-D142-4BFD-9C2B-0A5307BBF86B}"/>
          </ac:spMkLst>
        </pc:spChg>
        <pc:spChg chg="add mod">
          <ac:chgData name="Zhong Hao" userId="044e1e816ffd1f93" providerId="LiveId" clId="{6E30DBB9-BA10-4D0D-958E-7A21FC17132C}" dt="2020-09-04T08:56:18.377" v="705" actId="1076"/>
          <ac:spMkLst>
            <pc:docMk/>
            <pc:sldMk cId="3620370935" sldId="340"/>
            <ac:spMk id="4" creationId="{E4B06707-5EEB-42DC-9844-FEE3D25F92E1}"/>
          </ac:spMkLst>
        </pc:spChg>
        <pc:spChg chg="add mod">
          <ac:chgData name="Zhong Hao" userId="044e1e816ffd1f93" providerId="LiveId" clId="{6E30DBB9-BA10-4D0D-958E-7A21FC17132C}" dt="2020-09-04T08:56:18.377" v="705" actId="1076"/>
          <ac:spMkLst>
            <pc:docMk/>
            <pc:sldMk cId="3620370935" sldId="340"/>
            <ac:spMk id="5" creationId="{DFDA6B1D-15D6-41E8-AC79-5BC3948AEF5F}"/>
          </ac:spMkLst>
        </pc:spChg>
        <pc:picChg chg="add mod">
          <ac:chgData name="Zhong Hao" userId="044e1e816ffd1f93" providerId="LiveId" clId="{6E30DBB9-BA10-4D0D-958E-7A21FC17132C}" dt="2020-09-04T08:56:28.409" v="707" actId="14100"/>
          <ac:picMkLst>
            <pc:docMk/>
            <pc:sldMk cId="3620370935" sldId="340"/>
            <ac:picMk id="6" creationId="{CD23D616-0385-4428-8BEB-88B6B73C0BF0}"/>
          </ac:picMkLst>
        </pc:picChg>
        <pc:picChg chg="add mod">
          <ac:chgData name="Zhong Hao" userId="044e1e816ffd1f93" providerId="LiveId" clId="{6E30DBB9-BA10-4D0D-958E-7A21FC17132C}" dt="2020-09-04T08:56:34.027" v="709" actId="14100"/>
          <ac:picMkLst>
            <pc:docMk/>
            <pc:sldMk cId="3620370935" sldId="340"/>
            <ac:picMk id="7" creationId="{8446B87D-64D9-4B6A-903E-E673776DBEAD}"/>
          </ac:picMkLst>
        </pc:picChg>
      </pc:sldChg>
      <pc:sldChg chg="addSp modSp add">
        <pc:chgData name="Zhong Hao" userId="044e1e816ffd1f93" providerId="LiveId" clId="{6E30DBB9-BA10-4D0D-958E-7A21FC17132C}" dt="2020-09-05T00:11:56.356" v="1170" actId="1076"/>
        <pc:sldMkLst>
          <pc:docMk/>
          <pc:sldMk cId="3449772504" sldId="341"/>
        </pc:sldMkLst>
        <pc:spChg chg="mod">
          <ac:chgData name="Zhong Hao" userId="044e1e816ffd1f93" providerId="LiveId" clId="{6E30DBB9-BA10-4D0D-958E-7A21FC17132C}" dt="2020-09-05T00:11:39.143" v="1165" actId="20577"/>
          <ac:spMkLst>
            <pc:docMk/>
            <pc:sldMk cId="3449772504" sldId="341"/>
            <ac:spMk id="2" creationId="{17F47B46-DA83-4DA4-BC1E-10B7F5785587}"/>
          </ac:spMkLst>
        </pc:spChg>
        <pc:spChg chg="mod">
          <ac:chgData name="Zhong Hao" userId="044e1e816ffd1f93" providerId="LiveId" clId="{6E30DBB9-BA10-4D0D-958E-7A21FC17132C}" dt="2020-09-05T00:11:47.284" v="1166"/>
          <ac:spMkLst>
            <pc:docMk/>
            <pc:sldMk cId="3449772504" sldId="341"/>
            <ac:spMk id="3" creationId="{8CDB3C71-677E-42CE-9FB6-2EB2AFA1AA3F}"/>
          </ac:spMkLst>
        </pc:spChg>
        <pc:picChg chg="add mod">
          <ac:chgData name="Zhong Hao" userId="044e1e816ffd1f93" providerId="LiveId" clId="{6E30DBB9-BA10-4D0D-958E-7A21FC17132C}" dt="2020-09-05T00:11:56.356" v="1170" actId="1076"/>
          <ac:picMkLst>
            <pc:docMk/>
            <pc:sldMk cId="3449772504" sldId="341"/>
            <ac:picMk id="4" creationId="{78D2F1D8-E29A-41C0-B3E7-B8754D8BD476}"/>
          </ac:picMkLst>
        </pc:picChg>
      </pc:sldChg>
      <pc:sldChg chg="modSp add del">
        <pc:chgData name="Zhong Hao" userId="044e1e816ffd1f93" providerId="LiveId" clId="{6E30DBB9-BA10-4D0D-958E-7A21FC17132C}" dt="2020-09-05T00:12:01.212" v="1171" actId="2696"/>
        <pc:sldMkLst>
          <pc:docMk/>
          <pc:sldMk cId="1703662899" sldId="342"/>
        </pc:sldMkLst>
        <pc:spChg chg="mod">
          <ac:chgData name="Zhong Hao" userId="044e1e816ffd1f93" providerId="LiveId" clId="{6E30DBB9-BA10-4D0D-958E-7A21FC17132C}" dt="2020-09-04T23:58:43.627" v="713" actId="27636"/>
          <ac:spMkLst>
            <pc:docMk/>
            <pc:sldMk cId="1703662899" sldId="342"/>
            <ac:spMk id="2" creationId="{00000000-0000-0000-0000-000000000000}"/>
          </ac:spMkLst>
        </pc:spChg>
      </pc:sldChg>
      <pc:sldChg chg="delSp modSp add">
        <pc:chgData name="Zhong Hao" userId="044e1e816ffd1f93" providerId="LiveId" clId="{6E30DBB9-BA10-4D0D-958E-7A21FC17132C}" dt="2020-09-05T00:02:17.046" v="884" actId="1037"/>
        <pc:sldMkLst>
          <pc:docMk/>
          <pc:sldMk cId="1527705341" sldId="343"/>
        </pc:sldMkLst>
        <pc:spChg chg="mod">
          <ac:chgData name="Zhong Hao" userId="044e1e816ffd1f93" providerId="LiveId" clId="{6E30DBB9-BA10-4D0D-958E-7A21FC17132C}" dt="2020-09-05T00:01:54.150" v="819" actId="20577"/>
          <ac:spMkLst>
            <pc:docMk/>
            <pc:sldMk cId="1527705341" sldId="343"/>
            <ac:spMk id="2" creationId="{7D523EFA-3AC1-4232-87D9-755EE4525FB1}"/>
          </ac:spMkLst>
        </pc:spChg>
        <pc:spChg chg="del mod">
          <ac:chgData name="Zhong Hao" userId="044e1e816ffd1f93" providerId="LiveId" clId="{6E30DBB9-BA10-4D0D-958E-7A21FC17132C}" dt="2020-09-05T00:01:58.309" v="820" actId="478"/>
          <ac:spMkLst>
            <pc:docMk/>
            <pc:sldMk cId="1527705341" sldId="343"/>
            <ac:spMk id="3" creationId="{529D0F23-672C-44F3-9438-38B15EDDA9F8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4" creationId="{50F8CD4F-2F9B-4DB7-BCD9-D17D13646881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5" creationId="{B764F819-EF81-4A4F-B33E-76973AD24E7D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6" creationId="{AE5A3B82-1983-481A-894F-13EFF7289420}"/>
          </ac:spMkLst>
        </pc:spChg>
        <pc:spChg chg="mod">
          <ac:chgData name="Zhong Hao" userId="044e1e816ffd1f93" providerId="LiveId" clId="{6E30DBB9-BA10-4D0D-958E-7A21FC17132C}" dt="2020-09-05T00:02:17.046" v="884" actId="1037"/>
          <ac:spMkLst>
            <pc:docMk/>
            <pc:sldMk cId="1527705341" sldId="343"/>
            <ac:spMk id="7" creationId="{F584E1F0-C2A4-4DA4-AD15-B42A2BB2C8AC}"/>
          </ac:spMkLst>
        </pc:spChg>
      </pc:sldChg>
      <pc:sldChg chg="modSp add">
        <pc:chgData name="Zhong Hao" userId="044e1e816ffd1f93" providerId="LiveId" clId="{6E30DBB9-BA10-4D0D-958E-7A21FC17132C}" dt="2020-09-05T00:08:47.876" v="1119" actId="20577"/>
        <pc:sldMkLst>
          <pc:docMk/>
          <pc:sldMk cId="42739840" sldId="344"/>
        </pc:sldMkLst>
        <pc:spChg chg="mod">
          <ac:chgData name="Zhong Hao" userId="044e1e816ffd1f93" providerId="LiveId" clId="{6E30DBB9-BA10-4D0D-958E-7A21FC17132C}" dt="2020-09-05T00:08:47.876" v="1119" actId="20577"/>
          <ac:spMkLst>
            <pc:docMk/>
            <pc:sldMk cId="42739840" sldId="344"/>
            <ac:spMk id="2" creationId="{CDC5C2AB-0802-4DB7-B1FD-71B689719CE4}"/>
          </ac:spMkLst>
        </pc:spChg>
        <pc:spChg chg="mod">
          <ac:chgData name="Zhong Hao" userId="044e1e816ffd1f93" providerId="LiveId" clId="{6E30DBB9-BA10-4D0D-958E-7A21FC17132C}" dt="2020-09-05T00:08:31.755" v="1066" actId="6549"/>
          <ac:spMkLst>
            <pc:docMk/>
            <pc:sldMk cId="42739840" sldId="344"/>
            <ac:spMk id="3" creationId="{15EA2F78-91EC-4FEF-A1AE-47F5ADA1F65D}"/>
          </ac:spMkLst>
        </pc:spChg>
        <pc:picChg chg="mod">
          <ac:chgData name="Zhong Hao" userId="044e1e816ffd1f93" providerId="LiveId" clId="{6E30DBB9-BA10-4D0D-958E-7A21FC17132C}" dt="2020-09-05T00:08:33.555" v="1067" actId="1076"/>
          <ac:picMkLst>
            <pc:docMk/>
            <pc:sldMk cId="42739840" sldId="344"/>
            <ac:picMk id="4" creationId="{F7963A32-8C70-4ECD-B09D-0815D96469FF}"/>
          </ac:picMkLst>
        </pc:picChg>
      </pc:sldChg>
      <pc:sldChg chg="del">
        <pc:chgData name="Zhong Hao" userId="044e1e816ffd1f93" providerId="LiveId" clId="{6E30DBB9-BA10-4D0D-958E-7A21FC17132C}" dt="2020-09-04T07:07:55.708" v="60" actId="2696"/>
        <pc:sldMkLst>
          <pc:docMk/>
          <pc:sldMk cId="3271724073" sldId="344"/>
        </pc:sldMkLst>
      </pc:sldChg>
      <pc:sldChg chg="addSp delSp modSp add">
        <pc:chgData name="Zhong Hao" userId="044e1e816ffd1f93" providerId="LiveId" clId="{6E30DBB9-BA10-4D0D-958E-7A21FC17132C}" dt="2020-09-05T00:13:40.528" v="1233" actId="1037"/>
        <pc:sldMkLst>
          <pc:docMk/>
          <pc:sldMk cId="534328265" sldId="345"/>
        </pc:sldMkLst>
        <pc:spChg chg="mod">
          <ac:chgData name="Zhong Hao" userId="044e1e816ffd1f93" providerId="LiveId" clId="{6E30DBB9-BA10-4D0D-958E-7A21FC17132C}" dt="2020-09-05T00:13:05.704" v="1175" actId="20577"/>
          <ac:spMkLst>
            <pc:docMk/>
            <pc:sldMk cId="534328265" sldId="345"/>
            <ac:spMk id="2" creationId="{925BF097-ACA5-4315-81DC-640C428332B4}"/>
          </ac:spMkLst>
        </pc:spChg>
        <pc:spChg chg="del">
          <ac:chgData name="Zhong Hao" userId="044e1e816ffd1f93" providerId="LiveId" clId="{6E30DBB9-BA10-4D0D-958E-7A21FC17132C}" dt="2020-09-05T00:13:29.574" v="1180" actId="478"/>
          <ac:spMkLst>
            <pc:docMk/>
            <pc:sldMk cId="534328265" sldId="345"/>
            <ac:spMk id="3" creationId="{A5B37F39-18AF-4BB7-A52E-0ACAF03DD840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5" creationId="{149055E9-7E1C-45A3-9264-6268818D10D0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6" creationId="{A3FF4363-B12B-44C1-937C-FC5853721B22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7" creationId="{36A28384-E529-46A2-AB0C-3928BB2D9DC7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8" creationId="{8252FB96-B973-4A6C-A0EB-5577ACC33323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9" creationId="{935B8E51-30EB-4792-9C49-9AD708C26F9D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10" creationId="{73E5B654-AC5B-484E-9658-3AE1A40286C7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11" creationId="{2FC15CBB-766C-44B9-9319-381C5B4985EA}"/>
          </ac:spMkLst>
        </pc:spChg>
        <pc:spChg chg="add mod">
          <ac:chgData name="Zhong Hao" userId="044e1e816ffd1f93" providerId="LiveId" clId="{6E30DBB9-BA10-4D0D-958E-7A21FC17132C}" dt="2020-09-05T00:13:40.528" v="1233" actId="1037"/>
          <ac:spMkLst>
            <pc:docMk/>
            <pc:sldMk cId="534328265" sldId="345"/>
            <ac:spMk id="12" creationId="{301FE641-D001-45EA-AEB8-B9EDB5CE8D70}"/>
          </ac:spMkLst>
        </pc:spChg>
        <pc:graphicFrameChg chg="add del mod">
          <ac:chgData name="Zhong Hao" userId="044e1e816ffd1f93" providerId="LiveId" clId="{6E30DBB9-BA10-4D0D-958E-7A21FC17132C}" dt="2020-09-05T00:13:40.528" v="1233" actId="1037"/>
          <ac:graphicFrameMkLst>
            <pc:docMk/>
            <pc:sldMk cId="534328265" sldId="345"/>
            <ac:graphicFrameMk id="4" creationId="{4126D465-3F3B-4055-9909-4A4E63BC7505}"/>
          </ac:graphicFrameMkLst>
        </pc:graphicFrameChg>
      </pc:sldChg>
      <pc:sldChg chg="add del">
        <pc:chgData name="Zhong Hao" userId="044e1e816ffd1f93" providerId="LiveId" clId="{6E30DBB9-BA10-4D0D-958E-7A21FC17132C}" dt="2020-09-05T00:11:33.944" v="1158"/>
        <pc:sldMkLst>
          <pc:docMk/>
          <pc:sldMk cId="1096879510" sldId="345"/>
        </pc:sldMkLst>
      </pc:sldChg>
      <pc:sldChg chg="del">
        <pc:chgData name="Zhong Hao" userId="044e1e816ffd1f93" providerId="LiveId" clId="{6E30DBB9-BA10-4D0D-958E-7A21FC17132C}" dt="2020-09-04T07:07:55.750" v="64" actId="2696"/>
        <pc:sldMkLst>
          <pc:docMk/>
          <pc:sldMk cId="4228734258" sldId="345"/>
        </pc:sldMkLst>
      </pc:sldChg>
      <pc:sldChg chg="del">
        <pc:chgData name="Zhong Hao" userId="044e1e816ffd1f93" providerId="LiveId" clId="{6E30DBB9-BA10-4D0D-958E-7A21FC17132C}" dt="2020-09-04T07:07:55.759" v="65" actId="2696"/>
        <pc:sldMkLst>
          <pc:docMk/>
          <pc:sldMk cId="2385256924" sldId="346"/>
        </pc:sldMkLst>
      </pc:sldChg>
      <pc:sldChg chg="addSp delSp modSp add">
        <pc:chgData name="Zhong Hao" userId="044e1e816ffd1f93" providerId="LiveId" clId="{6E30DBB9-BA10-4D0D-958E-7A21FC17132C}" dt="2020-09-05T00:14:23.267" v="1239" actId="478"/>
        <pc:sldMkLst>
          <pc:docMk/>
          <pc:sldMk cId="3065502850" sldId="346"/>
        </pc:sldMkLst>
        <pc:spChg chg="mod">
          <ac:chgData name="Zhong Hao" userId="044e1e816ffd1f93" providerId="LiveId" clId="{6E30DBB9-BA10-4D0D-958E-7A21FC17132C}" dt="2020-09-05T00:14:06.166" v="1236" actId="20577"/>
          <ac:spMkLst>
            <pc:docMk/>
            <pc:sldMk cId="3065502850" sldId="346"/>
            <ac:spMk id="2" creationId="{0B0C4F27-9DAE-4BBE-952C-38E8FA280526}"/>
          </ac:spMkLst>
        </pc:spChg>
        <pc:spChg chg="del">
          <ac:chgData name="Zhong Hao" userId="044e1e816ffd1f93" providerId="LiveId" clId="{6E30DBB9-BA10-4D0D-958E-7A21FC17132C}" dt="2020-09-05T00:14:23.267" v="1239" actId="478"/>
          <ac:spMkLst>
            <pc:docMk/>
            <pc:sldMk cId="3065502850" sldId="346"/>
            <ac:spMk id="3" creationId="{7153E18C-BD7B-4EAC-B27F-E09BB2A521FE}"/>
          </ac:spMkLst>
        </pc:spChg>
        <pc:spChg chg="add mod">
          <ac:chgData name="Zhong Hao" userId="044e1e816ffd1f93" providerId="LiveId" clId="{6E30DBB9-BA10-4D0D-958E-7A21FC17132C}" dt="2020-09-05T00:14:20.772" v="1238" actId="1076"/>
          <ac:spMkLst>
            <pc:docMk/>
            <pc:sldMk cId="3065502850" sldId="346"/>
            <ac:spMk id="4" creationId="{C568D596-3AFB-46A5-A7EC-5BCFB1A8EB4D}"/>
          </ac:spMkLst>
        </pc:spChg>
        <pc:spChg chg="add mod">
          <ac:chgData name="Zhong Hao" userId="044e1e816ffd1f93" providerId="LiveId" clId="{6E30DBB9-BA10-4D0D-958E-7A21FC17132C}" dt="2020-09-05T00:14:20.772" v="1238" actId="1076"/>
          <ac:spMkLst>
            <pc:docMk/>
            <pc:sldMk cId="3065502850" sldId="346"/>
            <ac:spMk id="5" creationId="{6C59C4CC-03D7-4CFC-A909-33A958E8988D}"/>
          </ac:spMkLst>
        </pc:spChg>
        <pc:spChg chg="add mod">
          <ac:chgData name="Zhong Hao" userId="044e1e816ffd1f93" providerId="LiveId" clId="{6E30DBB9-BA10-4D0D-958E-7A21FC17132C}" dt="2020-09-05T00:14:20.772" v="1238" actId="1076"/>
          <ac:spMkLst>
            <pc:docMk/>
            <pc:sldMk cId="3065502850" sldId="346"/>
            <ac:spMk id="6" creationId="{C3E41373-55E4-431A-8482-82F669287181}"/>
          </ac:spMkLst>
        </pc:spChg>
        <pc:picChg chg="add mod">
          <ac:chgData name="Zhong Hao" userId="044e1e816ffd1f93" providerId="LiveId" clId="{6E30DBB9-BA10-4D0D-958E-7A21FC17132C}" dt="2020-09-05T00:14:20.772" v="1238" actId="1076"/>
          <ac:picMkLst>
            <pc:docMk/>
            <pc:sldMk cId="3065502850" sldId="346"/>
            <ac:picMk id="7" creationId="{DC18038A-3E3C-47F8-B2A8-10628B5F1BB9}"/>
          </ac:picMkLst>
        </pc:picChg>
        <pc:picChg chg="add mod">
          <ac:chgData name="Zhong Hao" userId="044e1e816ffd1f93" providerId="LiveId" clId="{6E30DBB9-BA10-4D0D-958E-7A21FC17132C}" dt="2020-09-05T00:14:20.772" v="1238" actId="1076"/>
          <ac:picMkLst>
            <pc:docMk/>
            <pc:sldMk cId="3065502850" sldId="346"/>
            <ac:picMk id="8" creationId="{F8480F74-40A7-49C1-A409-B9C8BF6F96F6}"/>
          </ac:picMkLst>
        </pc:picChg>
      </pc:sldChg>
      <pc:sldChg chg="modSp add">
        <pc:chgData name="Zhong Hao" userId="044e1e816ffd1f93" providerId="LiveId" clId="{6E30DBB9-BA10-4D0D-958E-7A21FC17132C}" dt="2020-09-05T00:15:04.022" v="1243"/>
        <pc:sldMkLst>
          <pc:docMk/>
          <pc:sldMk cId="3607528867" sldId="347"/>
        </pc:sldMkLst>
        <pc:spChg chg="mod">
          <ac:chgData name="Zhong Hao" userId="044e1e816ffd1f93" providerId="LiveId" clId="{6E30DBB9-BA10-4D0D-958E-7A21FC17132C}" dt="2020-09-05T00:14:55.926" v="1242" actId="20577"/>
          <ac:spMkLst>
            <pc:docMk/>
            <pc:sldMk cId="3607528867" sldId="347"/>
            <ac:spMk id="2" creationId="{93678BA3-B78F-4DA5-90E4-BC84165800D3}"/>
          </ac:spMkLst>
        </pc:spChg>
        <pc:spChg chg="mod">
          <ac:chgData name="Zhong Hao" userId="044e1e816ffd1f93" providerId="LiveId" clId="{6E30DBB9-BA10-4D0D-958E-7A21FC17132C}" dt="2020-09-05T00:15:04.022" v="1243"/>
          <ac:spMkLst>
            <pc:docMk/>
            <pc:sldMk cId="3607528867" sldId="347"/>
            <ac:spMk id="3" creationId="{F3A8DD55-A861-4ADF-AA58-D2D04FDE4AE9}"/>
          </ac:spMkLst>
        </pc:spChg>
      </pc:sldChg>
      <pc:sldChg chg="del">
        <pc:chgData name="Zhong Hao" userId="044e1e816ffd1f93" providerId="LiveId" clId="{6E30DBB9-BA10-4D0D-958E-7A21FC17132C}" dt="2020-09-04T07:07:55.769" v="66" actId="2696"/>
        <pc:sldMkLst>
          <pc:docMk/>
          <pc:sldMk cId="4061698321" sldId="347"/>
        </pc:sldMkLst>
      </pc:sldChg>
      <pc:sldChg chg="modSp add">
        <pc:chgData name="Zhong Hao" userId="044e1e816ffd1f93" providerId="LiveId" clId="{6E30DBB9-BA10-4D0D-958E-7A21FC17132C}" dt="2020-09-05T00:15:19.799" v="1247" actId="27636"/>
        <pc:sldMkLst>
          <pc:docMk/>
          <pc:sldMk cId="3155077645" sldId="348"/>
        </pc:sldMkLst>
        <pc:spChg chg="mod">
          <ac:chgData name="Zhong Hao" userId="044e1e816ffd1f93" providerId="LiveId" clId="{6E30DBB9-BA10-4D0D-958E-7A21FC17132C}" dt="2020-09-05T00:15:12.253" v="1245"/>
          <ac:spMkLst>
            <pc:docMk/>
            <pc:sldMk cId="3155077645" sldId="348"/>
            <ac:spMk id="2" creationId="{DC71D30D-5831-4665-83D8-9551AD3AEEA5}"/>
          </ac:spMkLst>
        </pc:spChg>
        <pc:spChg chg="mod">
          <ac:chgData name="Zhong Hao" userId="044e1e816ffd1f93" providerId="LiveId" clId="{6E30DBB9-BA10-4D0D-958E-7A21FC17132C}" dt="2020-09-05T00:15:19.799" v="1247" actId="27636"/>
          <ac:spMkLst>
            <pc:docMk/>
            <pc:sldMk cId="3155077645" sldId="348"/>
            <ac:spMk id="3" creationId="{5F0353BC-3D86-428B-9DA8-F13558D33F00}"/>
          </ac:spMkLst>
        </pc:spChg>
      </pc:sldChg>
      <pc:sldChg chg="del">
        <pc:chgData name="Zhong Hao" userId="044e1e816ffd1f93" providerId="LiveId" clId="{6E30DBB9-BA10-4D0D-958E-7A21FC17132C}" dt="2020-09-04T07:07:55.785" v="67" actId="2696"/>
        <pc:sldMkLst>
          <pc:docMk/>
          <pc:sldMk cId="3277701708" sldId="348"/>
        </pc:sldMkLst>
      </pc:sldChg>
      <pc:sldChg chg="del">
        <pc:chgData name="Zhong Hao" userId="044e1e816ffd1f93" providerId="LiveId" clId="{6E30DBB9-BA10-4D0D-958E-7A21FC17132C}" dt="2020-09-04T07:07:55.715" v="61" actId="2696"/>
        <pc:sldMkLst>
          <pc:docMk/>
          <pc:sldMk cId="273572291" sldId="349"/>
        </pc:sldMkLst>
      </pc:sldChg>
      <pc:sldChg chg="del">
        <pc:chgData name="Zhong Hao" userId="044e1e816ffd1f93" providerId="LiveId" clId="{6E30DBB9-BA10-4D0D-958E-7A21FC17132C}" dt="2020-09-04T07:07:55.735" v="63" actId="2696"/>
        <pc:sldMkLst>
          <pc:docMk/>
          <pc:sldMk cId="3340156221" sldId="350"/>
        </pc:sldMkLst>
      </pc:sldChg>
      <pc:sldChg chg="del">
        <pc:chgData name="Zhong Hao" userId="044e1e816ffd1f93" providerId="LiveId" clId="{6E30DBB9-BA10-4D0D-958E-7A21FC17132C}" dt="2020-09-04T07:07:55.722" v="62" actId="2696"/>
        <pc:sldMkLst>
          <pc:docMk/>
          <pc:sldMk cId="2197536186" sldId="351"/>
        </pc:sldMkLst>
      </pc:sldChg>
      <pc:sldChg chg="del">
        <pc:chgData name="Zhong Hao" userId="044e1e816ffd1f93" providerId="LiveId" clId="{6E30DBB9-BA10-4D0D-958E-7A21FC17132C}" dt="2020-09-04T07:07:55.795" v="68" actId="2696"/>
        <pc:sldMkLst>
          <pc:docMk/>
          <pc:sldMk cId="1984967633" sldId="352"/>
        </pc:sldMkLst>
      </pc:sldChg>
      <pc:sldChg chg="del">
        <pc:chgData name="Zhong Hao" userId="044e1e816ffd1f93" providerId="LiveId" clId="{6E30DBB9-BA10-4D0D-958E-7A21FC17132C}" dt="2020-09-04T07:07:55.814" v="70" actId="2696"/>
        <pc:sldMkLst>
          <pc:docMk/>
          <pc:sldMk cId="11485882" sldId="353"/>
        </pc:sldMkLst>
      </pc:sldChg>
      <pc:sldChg chg="del">
        <pc:chgData name="Zhong Hao" userId="044e1e816ffd1f93" providerId="LiveId" clId="{6E30DBB9-BA10-4D0D-958E-7A21FC17132C}" dt="2020-09-04T07:07:55.802" v="69" actId="2696"/>
        <pc:sldMkLst>
          <pc:docMk/>
          <pc:sldMk cId="5107219" sldId="354"/>
        </pc:sldMkLst>
      </pc:sldChg>
      <pc:sldChg chg="del">
        <pc:chgData name="Zhong Hao" userId="044e1e816ffd1f93" providerId="LiveId" clId="{6E30DBB9-BA10-4D0D-958E-7A21FC17132C}" dt="2020-09-04T07:07:55.850" v="71" actId="2696"/>
        <pc:sldMkLst>
          <pc:docMk/>
          <pc:sldMk cId="3568332244" sldId="355"/>
        </pc:sldMkLst>
      </pc:sldChg>
      <pc:sldChg chg="del">
        <pc:chgData name="Zhong Hao" userId="044e1e816ffd1f93" providerId="LiveId" clId="{6E30DBB9-BA10-4D0D-958E-7A21FC17132C}" dt="2020-09-04T07:07:55.865" v="72" actId="2696"/>
        <pc:sldMkLst>
          <pc:docMk/>
          <pc:sldMk cId="3790443659" sldId="356"/>
        </pc:sldMkLst>
      </pc:sldChg>
      <pc:sldChg chg="del">
        <pc:chgData name="Zhong Hao" userId="044e1e816ffd1f93" providerId="LiveId" clId="{6E30DBB9-BA10-4D0D-958E-7A21FC17132C}" dt="2020-09-04T07:07:55.875" v="73" actId="2696"/>
        <pc:sldMkLst>
          <pc:docMk/>
          <pc:sldMk cId="2190785297" sldId="357"/>
        </pc:sldMkLst>
      </pc:sldChg>
      <pc:sldChg chg="del">
        <pc:chgData name="Zhong Hao" userId="044e1e816ffd1f93" providerId="LiveId" clId="{6E30DBB9-BA10-4D0D-958E-7A21FC17132C}" dt="2020-09-04T07:07:55.884" v="74" actId="2696"/>
        <pc:sldMkLst>
          <pc:docMk/>
          <pc:sldMk cId="497508441" sldId="358"/>
        </pc:sldMkLst>
      </pc:sldChg>
      <pc:sldChg chg="del">
        <pc:chgData name="Zhong Hao" userId="044e1e816ffd1f93" providerId="LiveId" clId="{6E30DBB9-BA10-4D0D-958E-7A21FC17132C}" dt="2020-09-04T07:07:55.898" v="75" actId="2696"/>
        <pc:sldMkLst>
          <pc:docMk/>
          <pc:sldMk cId="2822689214" sldId="359"/>
        </pc:sldMkLst>
      </pc:sldChg>
      <pc:sldMasterChg chg="delSldLayout">
        <pc:chgData name="Zhong Hao" userId="044e1e816ffd1f93" providerId="LiveId" clId="{6E30DBB9-BA10-4D0D-958E-7A21FC17132C}" dt="2020-09-05T00:12:01.215" v="1172" actId="2696"/>
        <pc:sldMasterMkLst>
          <pc:docMk/>
          <pc:sldMasterMk cId="480933918" sldId="2147483916"/>
        </pc:sldMasterMkLst>
        <pc:sldLayoutChg chg="del">
          <pc:chgData name="Zhong Hao" userId="044e1e816ffd1f93" providerId="LiveId" clId="{6E30DBB9-BA10-4D0D-958E-7A21FC17132C}" dt="2020-09-05T00:12:01.215" v="1172" actId="2696"/>
          <pc:sldLayoutMkLst>
            <pc:docMk/>
            <pc:sldMasterMk cId="480933918" sldId="2147483916"/>
            <pc:sldLayoutMk cId="1837889448" sldId="2147483928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830F4E-DEBA-46AB-B3EE-723B6A025A24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A732E2-1D1F-4EA0-82D1-7455C46C3B5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00629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6437035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2469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37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122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40054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6245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96094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3097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325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055306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9893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37D01A3B-59DD-432E-8081-4C891C16B335}" type="datetimeFigureOut">
              <a:rPr lang="zh-CN" altLang="en-US" smtClean="0"/>
              <a:t>2020/10/10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AE6D0EA8-FAC4-443D-8771-50C5E962F8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0933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7" r:id="rId1"/>
    <p:sldLayoutId id="2147483918" r:id="rId2"/>
    <p:sldLayoutId id="2147483919" r:id="rId3"/>
    <p:sldLayoutId id="2147483920" r:id="rId4"/>
    <p:sldLayoutId id="2147483921" r:id="rId5"/>
    <p:sldLayoutId id="2147483922" r:id="rId6"/>
    <p:sldLayoutId id="2147483923" r:id="rId7"/>
    <p:sldLayoutId id="2147483924" r:id="rId8"/>
    <p:sldLayoutId id="2147483925" r:id="rId9"/>
    <p:sldLayoutId id="2147483926" r:id="rId10"/>
    <p:sldLayoutId id="214748392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600" dirty="0"/>
              <a:t>Potential estimation</a:t>
            </a:r>
            <a:br>
              <a:rPr lang="en-US" altLang="zh-CN" sz="6600" dirty="0"/>
            </a:br>
            <a:endParaRPr lang="zh-CN" altLang="en-US" sz="6600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Hao Zhong</a:t>
            </a:r>
          </a:p>
          <a:p>
            <a:r>
              <a:rPr lang="en-US" altLang="zh-CN" dirty="0"/>
              <a:t>Shanghai Jiao Tong University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529129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7DF0C-6845-4AED-93B0-766598F8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analyze the potentials?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F2EE6-8B03-4204-A0BE-F9FF1ADC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line of research papers</a:t>
            </a:r>
          </a:p>
          <a:p>
            <a:pPr lvl="1"/>
            <a:r>
              <a:rPr lang="en-US" altLang="zh-CN" dirty="0"/>
              <a:t>The assumptions of their inputs.</a:t>
            </a:r>
          </a:p>
          <a:p>
            <a:pPr lvl="1"/>
            <a:r>
              <a:rPr lang="en-US" altLang="zh-CN" dirty="0"/>
              <a:t>The limitations of their techniques.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16091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7DF0C-6845-4AED-93B0-766598F8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analyze the potentials?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F2EE6-8B03-4204-A0BE-F9FF1ADC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line of research papers</a:t>
            </a:r>
          </a:p>
          <a:p>
            <a:pPr lvl="1"/>
            <a:r>
              <a:rPr lang="en-US" altLang="zh-CN" dirty="0"/>
              <a:t>The assumptions of their inputs.</a:t>
            </a:r>
          </a:p>
          <a:p>
            <a:pPr lvl="1"/>
            <a:r>
              <a:rPr lang="en-US" altLang="zh-CN" dirty="0"/>
              <a:t>The limitations of their techniques.</a:t>
            </a:r>
          </a:p>
          <a:p>
            <a:pPr lvl="1"/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037C5F4-5446-44AB-AED9-2DA4C2A29E79}"/>
              </a:ext>
            </a:extLst>
          </p:cNvPr>
          <p:cNvGrpSpPr/>
          <p:nvPr/>
        </p:nvGrpSpPr>
        <p:grpSpPr>
          <a:xfrm>
            <a:off x="2534985" y="3329937"/>
            <a:ext cx="7088724" cy="1233701"/>
            <a:chOff x="885499" y="2625278"/>
            <a:chExt cx="8070575" cy="1773265"/>
          </a:xfrm>
        </p:grpSpPr>
        <p:sp>
          <p:nvSpPr>
            <p:cNvPr id="5" name="圆角矩形 3">
              <a:extLst>
                <a:ext uri="{FF2B5EF4-FFF2-40B4-BE49-F238E27FC236}">
                  <a16:creationId xmlns:a16="http://schemas.microsoft.com/office/drawing/2014/main" id="{2D7A252C-E261-420F-9AA1-54EFE28C3F13}"/>
                </a:ext>
              </a:extLst>
            </p:cNvPr>
            <p:cNvSpPr/>
            <p:nvPr/>
          </p:nvSpPr>
          <p:spPr>
            <a:xfrm>
              <a:off x="1285092" y="2625278"/>
              <a:ext cx="7315582" cy="800100"/>
            </a:xfrm>
            <a:prstGeom prst="round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Approach</a:t>
              </a:r>
              <a:endParaRPr lang="zh-CN" altLang="en-US" sz="20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32431AB-EB04-4A28-8BDE-BBECB0145470}"/>
                </a:ext>
              </a:extLst>
            </p:cNvPr>
            <p:cNvSpPr/>
            <p:nvPr/>
          </p:nvSpPr>
          <p:spPr>
            <a:xfrm>
              <a:off x="885499" y="3655102"/>
              <a:ext cx="1996878" cy="729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Hypothesis 1</a:t>
              </a:r>
              <a:endParaRPr lang="zh-CN" altLang="en-US" sz="20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0D1BB64-383F-4809-B45B-08756665C9AF}"/>
                </a:ext>
              </a:extLst>
            </p:cNvPr>
            <p:cNvSpPr/>
            <p:nvPr/>
          </p:nvSpPr>
          <p:spPr>
            <a:xfrm>
              <a:off x="2946004" y="3655102"/>
              <a:ext cx="1996878" cy="729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Hypothesis 2</a:t>
              </a:r>
              <a:endParaRPr lang="zh-CN" altLang="en-US" sz="20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619B16CB-8613-4244-B2FB-F96F55DD4B9A}"/>
                </a:ext>
              </a:extLst>
            </p:cNvPr>
            <p:cNvSpPr/>
            <p:nvPr/>
          </p:nvSpPr>
          <p:spPr>
            <a:xfrm>
              <a:off x="7002762" y="3669086"/>
              <a:ext cx="1953312" cy="729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Hypothesis 4</a:t>
              </a:r>
              <a:endParaRPr lang="zh-CN" altLang="en-US" sz="20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4F65A5D8-06E1-4D09-9AC4-FB378D3ED04D}"/>
                </a:ext>
              </a:extLst>
            </p:cNvPr>
            <p:cNvSpPr/>
            <p:nvPr/>
          </p:nvSpPr>
          <p:spPr>
            <a:xfrm>
              <a:off x="4996166" y="3669086"/>
              <a:ext cx="1953312" cy="72945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Hypothesis 3</a:t>
              </a:r>
              <a:endParaRPr lang="zh-CN" altLang="en-US" sz="2000" dirty="0"/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F7F2E71-3073-4E44-883B-8D493B64D4C3}"/>
              </a:ext>
            </a:extLst>
          </p:cNvPr>
          <p:cNvGrpSpPr/>
          <p:nvPr/>
        </p:nvGrpSpPr>
        <p:grpSpPr>
          <a:xfrm>
            <a:off x="1514625" y="4655917"/>
            <a:ext cx="7834870" cy="1661697"/>
            <a:chOff x="1391334" y="3486150"/>
            <a:chExt cx="8920067" cy="2388448"/>
          </a:xfrm>
        </p:grpSpPr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936B54B7-A89D-4FCB-B97F-DC2AD15D1F31}"/>
                </a:ext>
              </a:extLst>
            </p:cNvPr>
            <p:cNvGrpSpPr/>
            <p:nvPr/>
          </p:nvGrpSpPr>
          <p:grpSpPr>
            <a:xfrm>
              <a:off x="2981913" y="3486150"/>
              <a:ext cx="7329488" cy="2388448"/>
              <a:chOff x="1719643" y="3486150"/>
              <a:chExt cx="7329488" cy="2388448"/>
            </a:xfrm>
          </p:grpSpPr>
          <p:sp>
            <p:nvSpPr>
              <p:cNvPr id="14" name="圆角矩形 19">
                <a:extLst>
                  <a:ext uri="{FF2B5EF4-FFF2-40B4-BE49-F238E27FC236}">
                    <a16:creationId xmlns:a16="http://schemas.microsoft.com/office/drawing/2014/main" id="{FC893F22-C538-4862-9377-2928D12B6AAD}"/>
                  </a:ext>
                </a:extLst>
              </p:cNvPr>
              <p:cNvSpPr/>
              <p:nvPr/>
            </p:nvSpPr>
            <p:spPr>
              <a:xfrm>
                <a:off x="1740027" y="3886200"/>
                <a:ext cx="7309104" cy="771525"/>
              </a:xfrm>
              <a:prstGeom prst="roundRect">
                <a:avLst/>
              </a:prstGeom>
              <a:solidFill>
                <a:schemeClr val="accent2">
                  <a:lumMod val="7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Exploratory Study</a:t>
                </a:r>
                <a:endParaRPr lang="zh-CN" altLang="en-US" sz="2000" dirty="0"/>
              </a:p>
            </p:txBody>
          </p:sp>
          <p:sp>
            <p:nvSpPr>
              <p:cNvPr id="15" name="下箭头 21">
                <a:extLst>
                  <a:ext uri="{FF2B5EF4-FFF2-40B4-BE49-F238E27FC236}">
                    <a16:creationId xmlns:a16="http://schemas.microsoft.com/office/drawing/2014/main" id="{927CDB6D-480B-4610-8518-F63E570F8B3C}"/>
                  </a:ext>
                </a:extLst>
              </p:cNvPr>
              <p:cNvSpPr/>
              <p:nvPr/>
            </p:nvSpPr>
            <p:spPr>
              <a:xfrm>
                <a:off x="2381821" y="3486150"/>
                <a:ext cx="484632" cy="381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6" name="下箭头 22">
                <a:extLst>
                  <a:ext uri="{FF2B5EF4-FFF2-40B4-BE49-F238E27FC236}">
                    <a16:creationId xmlns:a16="http://schemas.microsoft.com/office/drawing/2014/main" id="{6BD35D7C-26FD-4E0B-AF8F-4877E109F84B}"/>
                  </a:ext>
                </a:extLst>
              </p:cNvPr>
              <p:cNvSpPr/>
              <p:nvPr/>
            </p:nvSpPr>
            <p:spPr>
              <a:xfrm>
                <a:off x="4226623" y="3486150"/>
                <a:ext cx="484632" cy="381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7" name="下箭头 23">
                <a:extLst>
                  <a:ext uri="{FF2B5EF4-FFF2-40B4-BE49-F238E27FC236}">
                    <a16:creationId xmlns:a16="http://schemas.microsoft.com/office/drawing/2014/main" id="{10EC0A25-3DEE-4C20-8388-4934AA50F176}"/>
                  </a:ext>
                </a:extLst>
              </p:cNvPr>
              <p:cNvSpPr/>
              <p:nvPr/>
            </p:nvSpPr>
            <p:spPr>
              <a:xfrm>
                <a:off x="6098095" y="3486150"/>
                <a:ext cx="484632" cy="381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8" name="下箭头 24">
                <a:extLst>
                  <a:ext uri="{FF2B5EF4-FFF2-40B4-BE49-F238E27FC236}">
                    <a16:creationId xmlns:a16="http://schemas.microsoft.com/office/drawing/2014/main" id="{ECC3C0CA-3AF9-4570-ABA0-9D407959AC32}"/>
                  </a:ext>
                </a:extLst>
              </p:cNvPr>
              <p:cNvSpPr/>
              <p:nvPr/>
            </p:nvSpPr>
            <p:spPr>
              <a:xfrm>
                <a:off x="7916227" y="3486150"/>
                <a:ext cx="484632" cy="381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19" name="矩形 18">
                <a:extLst>
                  <a:ext uri="{FF2B5EF4-FFF2-40B4-BE49-F238E27FC236}">
                    <a16:creationId xmlns:a16="http://schemas.microsoft.com/office/drawing/2014/main" id="{4EB4E9C8-037B-47E6-B167-9DC94DA2FB9A}"/>
                  </a:ext>
                </a:extLst>
              </p:cNvPr>
              <p:cNvSpPr/>
              <p:nvPr/>
            </p:nvSpPr>
            <p:spPr>
              <a:xfrm>
                <a:off x="3578351" y="5136309"/>
                <a:ext cx="1781175" cy="7294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Result 2</a:t>
                </a:r>
                <a:endParaRPr lang="zh-CN" altLang="en-US" sz="2000" dirty="0"/>
              </a:p>
            </p:txBody>
          </p:sp>
          <p:sp>
            <p:nvSpPr>
              <p:cNvPr id="20" name="下箭头 26">
                <a:extLst>
                  <a:ext uri="{FF2B5EF4-FFF2-40B4-BE49-F238E27FC236}">
                    <a16:creationId xmlns:a16="http://schemas.microsoft.com/office/drawing/2014/main" id="{B2C9B5F9-8D76-48E2-9ABB-2B5FCAAEBE71}"/>
                  </a:ext>
                </a:extLst>
              </p:cNvPr>
              <p:cNvSpPr/>
              <p:nvPr/>
            </p:nvSpPr>
            <p:spPr>
              <a:xfrm>
                <a:off x="2381821" y="4689327"/>
                <a:ext cx="484632" cy="381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1" name="下箭头 27">
                <a:extLst>
                  <a:ext uri="{FF2B5EF4-FFF2-40B4-BE49-F238E27FC236}">
                    <a16:creationId xmlns:a16="http://schemas.microsoft.com/office/drawing/2014/main" id="{A64F7AA9-14F2-4D4A-BA07-FB0992C6C978}"/>
                  </a:ext>
                </a:extLst>
              </p:cNvPr>
              <p:cNvSpPr/>
              <p:nvPr/>
            </p:nvSpPr>
            <p:spPr>
              <a:xfrm>
                <a:off x="4226623" y="4686300"/>
                <a:ext cx="484632" cy="381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2" name="下箭头 28">
                <a:extLst>
                  <a:ext uri="{FF2B5EF4-FFF2-40B4-BE49-F238E27FC236}">
                    <a16:creationId xmlns:a16="http://schemas.microsoft.com/office/drawing/2014/main" id="{687E01D7-56B9-4FD9-ADC1-7767F5932105}"/>
                  </a:ext>
                </a:extLst>
              </p:cNvPr>
              <p:cNvSpPr/>
              <p:nvPr/>
            </p:nvSpPr>
            <p:spPr>
              <a:xfrm>
                <a:off x="6108192" y="4692798"/>
                <a:ext cx="484632" cy="381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3" name="下箭头 29">
                <a:extLst>
                  <a:ext uri="{FF2B5EF4-FFF2-40B4-BE49-F238E27FC236}">
                    <a16:creationId xmlns:a16="http://schemas.microsoft.com/office/drawing/2014/main" id="{BBA6B889-4334-4A7F-8B3E-94C0CA04A461}"/>
                  </a:ext>
                </a:extLst>
              </p:cNvPr>
              <p:cNvSpPr/>
              <p:nvPr/>
            </p:nvSpPr>
            <p:spPr>
              <a:xfrm>
                <a:off x="7916227" y="4692798"/>
                <a:ext cx="484632" cy="381000"/>
              </a:xfrm>
              <a:prstGeom prst="down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2000"/>
              </a:p>
            </p:txBody>
          </p:sp>
          <p:sp>
            <p:nvSpPr>
              <p:cNvPr id="24" name="矩形 23">
                <a:extLst>
                  <a:ext uri="{FF2B5EF4-FFF2-40B4-BE49-F238E27FC236}">
                    <a16:creationId xmlns:a16="http://schemas.microsoft.com/office/drawing/2014/main" id="{D51FA443-2453-4D49-93A2-F884FB285C9C}"/>
                  </a:ext>
                </a:extLst>
              </p:cNvPr>
              <p:cNvSpPr/>
              <p:nvPr/>
            </p:nvSpPr>
            <p:spPr>
              <a:xfrm>
                <a:off x="1719643" y="5136309"/>
                <a:ext cx="1781175" cy="7294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Result 1</a:t>
                </a:r>
                <a:endParaRPr lang="zh-CN" altLang="en-US" sz="2000" dirty="0"/>
              </a:p>
            </p:txBody>
          </p:sp>
          <p:sp>
            <p:nvSpPr>
              <p:cNvPr id="25" name="矩形 24">
                <a:extLst>
                  <a:ext uri="{FF2B5EF4-FFF2-40B4-BE49-F238E27FC236}">
                    <a16:creationId xmlns:a16="http://schemas.microsoft.com/office/drawing/2014/main" id="{9FCBA511-83BB-47EB-9A03-42540AA1426E}"/>
                  </a:ext>
                </a:extLst>
              </p:cNvPr>
              <p:cNvSpPr/>
              <p:nvPr/>
            </p:nvSpPr>
            <p:spPr>
              <a:xfrm>
                <a:off x="5423153" y="5139780"/>
                <a:ext cx="1781175" cy="7294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Result 3</a:t>
                </a:r>
                <a:endParaRPr lang="zh-CN" altLang="en-US" sz="2000" dirty="0"/>
              </a:p>
            </p:txBody>
          </p:sp>
          <p:sp>
            <p:nvSpPr>
              <p:cNvPr id="26" name="矩形 25">
                <a:extLst>
                  <a:ext uri="{FF2B5EF4-FFF2-40B4-BE49-F238E27FC236}">
                    <a16:creationId xmlns:a16="http://schemas.microsoft.com/office/drawing/2014/main" id="{2888F724-6559-4D87-8F82-59F71C6C1DD6}"/>
                  </a:ext>
                </a:extLst>
              </p:cNvPr>
              <p:cNvSpPr/>
              <p:nvPr/>
            </p:nvSpPr>
            <p:spPr>
              <a:xfrm>
                <a:off x="7267955" y="5145141"/>
                <a:ext cx="1781175" cy="72945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sz="2000" dirty="0"/>
                  <a:t>Result 4</a:t>
                </a:r>
                <a:endParaRPr lang="zh-CN" altLang="en-US" sz="2000" dirty="0"/>
              </a:p>
            </p:txBody>
          </p:sp>
        </p:grpSp>
        <p:sp>
          <p:nvSpPr>
            <p:cNvPr id="12" name="流程图: 多文档 11">
              <a:extLst>
                <a:ext uri="{FF2B5EF4-FFF2-40B4-BE49-F238E27FC236}">
                  <a16:creationId xmlns:a16="http://schemas.microsoft.com/office/drawing/2014/main" id="{CE9BF325-67BF-4AC9-8406-34C5FBFD5C0B}"/>
                </a:ext>
              </a:extLst>
            </p:cNvPr>
            <p:cNvSpPr/>
            <p:nvPr/>
          </p:nvSpPr>
          <p:spPr>
            <a:xfrm>
              <a:off x="1391334" y="3933846"/>
              <a:ext cx="1060704" cy="758952"/>
            </a:xfrm>
            <a:prstGeom prst="flowChartMultidocumen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/>
                <a:t>Data</a:t>
              </a:r>
              <a:endParaRPr lang="zh-CN" altLang="en-US" sz="2000" dirty="0"/>
            </a:p>
          </p:txBody>
        </p:sp>
        <p:sp>
          <p:nvSpPr>
            <p:cNvPr id="13" name="下箭头 36">
              <a:extLst>
                <a:ext uri="{FF2B5EF4-FFF2-40B4-BE49-F238E27FC236}">
                  <a16:creationId xmlns:a16="http://schemas.microsoft.com/office/drawing/2014/main" id="{3242EA4F-910E-43B5-8027-7BC6E27C83A0}"/>
                </a:ext>
              </a:extLst>
            </p:cNvPr>
            <p:cNvSpPr/>
            <p:nvPr/>
          </p:nvSpPr>
          <p:spPr>
            <a:xfrm rot="16200000">
              <a:off x="2501207" y="4081462"/>
              <a:ext cx="484632" cy="38100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139287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45B46-D41D-41FB-97BE-2276766A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analyze?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A0D62-CA4F-45DB-921C-D3B1CD05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937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45B46-D41D-41FB-97BE-2276766A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analyze?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A0D62-CA4F-45DB-921C-D3B1CD05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Their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65917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45B46-D41D-41FB-97BE-2276766A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analyze?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A0D62-CA4F-45DB-921C-D3B1CD05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Their data</a:t>
            </a:r>
          </a:p>
          <a:p>
            <a:r>
              <a:rPr lang="en-US" altLang="zh-CN" dirty="0"/>
              <a:t>Compare with their assumptions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803154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45B46-D41D-41FB-97BE-2276766A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analyze?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A0D62-CA4F-45DB-921C-D3B1CD05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Their data</a:t>
            </a:r>
          </a:p>
          <a:p>
            <a:r>
              <a:rPr lang="en-US" altLang="zh-CN" dirty="0"/>
              <a:t>Compare with their assumptions</a:t>
            </a:r>
          </a:p>
          <a:p>
            <a:r>
              <a:rPr lang="en-US" altLang="zh-CN" dirty="0"/>
              <a:t>Compare with their limitations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168696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45B46-D41D-41FB-97BE-2276766A8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What to analyze?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8AA0D62-CA4F-45DB-921C-D3B1CD05B5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Their data</a:t>
            </a:r>
          </a:p>
          <a:p>
            <a:r>
              <a:rPr lang="en-US" altLang="zh-CN" dirty="0"/>
              <a:t>Compare with their assumptions</a:t>
            </a:r>
          </a:p>
          <a:p>
            <a:r>
              <a:rPr lang="en-US" altLang="zh-CN" dirty="0"/>
              <a:t>Compare with their limitations</a:t>
            </a:r>
          </a:p>
          <a:p>
            <a:r>
              <a:rPr lang="en-US" altLang="zh-CN" dirty="0"/>
              <a:t>Scale -&gt; Tool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35658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5F92F1-790F-4025-9898-E1743692A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E9D577-0D94-490B-A388-FDAF7F73CA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Hao Zhong </a:t>
            </a:r>
            <a:r>
              <a:rPr lang="en-US" altLang="zh-CN" dirty="0"/>
              <a:t>and </a:t>
            </a:r>
            <a:r>
              <a:rPr lang="en-US" altLang="zh-CN" dirty="0" err="1"/>
              <a:t>Zhengdong</a:t>
            </a:r>
            <a:r>
              <a:rPr lang="en-US" altLang="zh-CN" dirty="0"/>
              <a:t> Su. An empirical study on real bug fixes. </a:t>
            </a:r>
            <a:r>
              <a:rPr lang="en-US" altLang="zh-CN" i="1" dirty="0"/>
              <a:t>In Proc. International Conference on Software Engineering (ICSE)</a:t>
            </a:r>
            <a:r>
              <a:rPr lang="en-US" altLang="zh-CN" dirty="0"/>
              <a:t>, pages 913-923, 2015.</a:t>
            </a:r>
          </a:p>
          <a:p>
            <a:pPr lvl="1"/>
            <a:r>
              <a:rPr lang="en-US" altLang="zh-CN" dirty="0"/>
              <a:t>Automatic program repair</a:t>
            </a:r>
          </a:p>
          <a:p>
            <a:pPr lvl="1"/>
            <a:r>
              <a:rPr lang="en-US" altLang="zh-CN" dirty="0"/>
              <a:t>Bug fixes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6206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3C6C1BA-8D74-47BA-9455-04C6819600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Automatic Program Repair</a:t>
            </a:r>
            <a:endParaRPr lang="zh-CN" altLang="en-US" dirty="0"/>
          </a:p>
        </p:txBody>
      </p:sp>
      <p:sp>
        <p:nvSpPr>
          <p:cNvPr id="4" name="流程图: 文档 3">
            <a:extLst>
              <a:ext uri="{FF2B5EF4-FFF2-40B4-BE49-F238E27FC236}">
                <a16:creationId xmlns:a16="http://schemas.microsoft.com/office/drawing/2014/main" id="{6773C075-A2BB-4BF7-8A74-799A394C6A98}"/>
              </a:ext>
            </a:extLst>
          </p:cNvPr>
          <p:cNvSpPr/>
          <p:nvPr/>
        </p:nvSpPr>
        <p:spPr>
          <a:xfrm>
            <a:off x="3844636" y="2267605"/>
            <a:ext cx="2961410" cy="1589809"/>
          </a:xfrm>
          <a:prstGeom prst="flowChartDocumen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if (tcl == null) { 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 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cd=</a:t>
            </a:r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…</a:t>
            </a:r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; 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zh-CN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} else{</a:t>
            </a:r>
            <a:endParaRPr lang="en-US" altLang="zh-CN" dirty="0">
              <a:solidFill>
                <a:srgbClr val="000000"/>
              </a:solidFill>
              <a:latin typeface="Arial Unicode MS" panose="020B0604020202020204" pitchFamily="34" charset="-122"/>
            </a:endParaRPr>
          </a:p>
          <a:p>
            <a:pPr lvl="0"/>
            <a:r>
              <a: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rPr>
              <a:t>   ….</a:t>
            </a:r>
          </a:p>
          <a:p>
            <a:pPr lvl="0"/>
            <a:r>
              <a:rPr lang="en-US" altLang="zh-CN" sz="1600" dirty="0">
                <a:solidFill>
                  <a:srgbClr val="000000"/>
                </a:solidFill>
                <a:latin typeface="Arial Unicode MS" panose="020B0604020202020204" pitchFamily="34" charset="-122"/>
              </a:rPr>
              <a:t>}</a:t>
            </a:r>
            <a:r>
              <a:rPr lang="zh-CN" altLang="zh-CN" sz="1600" dirty="0">
                <a:solidFill>
                  <a:schemeClr val="tx1"/>
                </a:solidFill>
              </a:rPr>
              <a:t> </a:t>
            </a:r>
            <a:endParaRPr lang="zh-CN" altLang="en-US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8086BA1D-814D-4DE3-9B9A-9C6C65EECBDD}"/>
              </a:ext>
            </a:extLst>
          </p:cNvPr>
          <p:cNvGrpSpPr/>
          <p:nvPr/>
        </p:nvGrpSpPr>
        <p:grpSpPr>
          <a:xfrm>
            <a:off x="710739" y="2701945"/>
            <a:ext cx="3225337" cy="1486939"/>
            <a:chOff x="619299" y="2816245"/>
            <a:chExt cx="3225337" cy="1486939"/>
          </a:xfrm>
          <a:solidFill>
            <a:schemeClr val="bg2"/>
          </a:solidFill>
        </p:grpSpPr>
        <p:sp>
          <p:nvSpPr>
            <p:cNvPr id="6" name="流程图: 预定义过程 5">
              <a:extLst>
                <a:ext uri="{FF2B5EF4-FFF2-40B4-BE49-F238E27FC236}">
                  <a16:creationId xmlns:a16="http://schemas.microsoft.com/office/drawing/2014/main" id="{5AD52F01-23DC-406C-A4BF-9B88DD60E0E1}"/>
                </a:ext>
              </a:extLst>
            </p:cNvPr>
            <p:cNvSpPr/>
            <p:nvPr/>
          </p:nvSpPr>
          <p:spPr>
            <a:xfrm>
              <a:off x="619299" y="2816245"/>
              <a:ext cx="2535382" cy="498764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Fault Localization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肘形连接符 10">
              <a:extLst>
                <a:ext uri="{FF2B5EF4-FFF2-40B4-BE49-F238E27FC236}">
                  <a16:creationId xmlns:a16="http://schemas.microsoft.com/office/drawing/2014/main" id="{898A7C20-2AC2-4AEF-9AF8-602DAE1D6DCD}"/>
                </a:ext>
              </a:extLst>
            </p:cNvPr>
            <p:cNvCxnSpPr>
              <a:stCxn id="6" idx="3"/>
              <a:endCxn id="4" idx="1"/>
            </p:cNvCxnSpPr>
            <p:nvPr/>
          </p:nvCxnSpPr>
          <p:spPr>
            <a:xfrm flipV="1">
              <a:off x="3154681" y="3062510"/>
              <a:ext cx="689955" cy="3117"/>
            </a:xfrm>
            <a:prstGeom prst="bentConnector3">
              <a:avLst/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流程图: 多文档 7">
              <a:extLst>
                <a:ext uri="{FF2B5EF4-FFF2-40B4-BE49-F238E27FC236}">
                  <a16:creationId xmlns:a16="http://schemas.microsoft.com/office/drawing/2014/main" id="{DEDDC5F0-93FE-4B42-985C-F0B1435ABC95}"/>
                </a:ext>
              </a:extLst>
            </p:cNvPr>
            <p:cNvSpPr/>
            <p:nvPr/>
          </p:nvSpPr>
          <p:spPr>
            <a:xfrm>
              <a:off x="1019348" y="3544232"/>
              <a:ext cx="1531620" cy="758952"/>
            </a:xfrm>
            <a:prstGeom prst="flowChartMultidocumen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test cases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肘形连接符 13">
              <a:extLst>
                <a:ext uri="{FF2B5EF4-FFF2-40B4-BE49-F238E27FC236}">
                  <a16:creationId xmlns:a16="http://schemas.microsoft.com/office/drawing/2014/main" id="{A9007923-B758-4F01-856E-2E0153811241}"/>
                </a:ext>
              </a:extLst>
            </p:cNvPr>
            <p:cNvCxnSpPr>
              <a:stCxn id="8" idx="0"/>
              <a:endCxn id="6" idx="2"/>
            </p:cNvCxnSpPr>
            <p:nvPr/>
          </p:nvCxnSpPr>
          <p:spPr>
            <a:xfrm rot="16200000" flipV="1">
              <a:off x="1774148" y="3427852"/>
              <a:ext cx="229223" cy="3538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03453B8A-5F50-4F44-A8C8-8646C6B653E9}"/>
              </a:ext>
            </a:extLst>
          </p:cNvPr>
          <p:cNvGrpSpPr/>
          <p:nvPr/>
        </p:nvGrpSpPr>
        <p:grpSpPr>
          <a:xfrm>
            <a:off x="6806046" y="2148840"/>
            <a:ext cx="4027775" cy="3425359"/>
            <a:chOff x="6806046" y="2148840"/>
            <a:chExt cx="4027775" cy="3425359"/>
          </a:xfrm>
          <a:solidFill>
            <a:schemeClr val="bg2"/>
          </a:solidFill>
        </p:grpSpPr>
        <p:sp>
          <p:nvSpPr>
            <p:cNvPr id="11" name="流程图: 预定义过程 10">
              <a:extLst>
                <a:ext uri="{FF2B5EF4-FFF2-40B4-BE49-F238E27FC236}">
                  <a16:creationId xmlns:a16="http://schemas.microsoft.com/office/drawing/2014/main" id="{6357005B-6EE0-4B7F-81F4-3D2FFDB95A85}"/>
                </a:ext>
              </a:extLst>
            </p:cNvPr>
            <p:cNvSpPr/>
            <p:nvPr/>
          </p:nvSpPr>
          <p:spPr>
            <a:xfrm>
              <a:off x="7278312" y="2267605"/>
              <a:ext cx="1779963" cy="498764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Mutation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流程图: 多文档 11">
              <a:extLst>
                <a:ext uri="{FF2B5EF4-FFF2-40B4-BE49-F238E27FC236}">
                  <a16:creationId xmlns:a16="http://schemas.microsoft.com/office/drawing/2014/main" id="{13CF9ED5-9538-4BD0-9145-06B73518AB50}"/>
                </a:ext>
              </a:extLst>
            </p:cNvPr>
            <p:cNvSpPr/>
            <p:nvPr/>
          </p:nvSpPr>
          <p:spPr>
            <a:xfrm>
              <a:off x="9357273" y="2148840"/>
              <a:ext cx="1476548" cy="743571"/>
            </a:xfrm>
            <a:prstGeom prst="flowChartMultidocumen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operators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3" name="肘形连接符 18">
              <a:extLst>
                <a:ext uri="{FF2B5EF4-FFF2-40B4-BE49-F238E27FC236}">
                  <a16:creationId xmlns:a16="http://schemas.microsoft.com/office/drawing/2014/main" id="{89F26491-75E5-4339-A579-627099D95E30}"/>
                </a:ext>
              </a:extLst>
            </p:cNvPr>
            <p:cNvCxnSpPr>
              <a:stCxn id="12" idx="1"/>
              <a:endCxn id="11" idx="3"/>
            </p:cNvCxnSpPr>
            <p:nvPr/>
          </p:nvCxnSpPr>
          <p:spPr>
            <a:xfrm rot="10800000">
              <a:off x="9058275" y="2516988"/>
              <a:ext cx="298998" cy="3639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肘形连接符 22">
              <a:extLst>
                <a:ext uri="{FF2B5EF4-FFF2-40B4-BE49-F238E27FC236}">
                  <a16:creationId xmlns:a16="http://schemas.microsoft.com/office/drawing/2014/main" id="{28B7899F-F8C9-47D1-A338-11665302FBC1}"/>
                </a:ext>
              </a:extLst>
            </p:cNvPr>
            <p:cNvCxnSpPr/>
            <p:nvPr/>
          </p:nvCxnSpPr>
          <p:spPr>
            <a:xfrm flipV="1">
              <a:off x="6806046" y="2543954"/>
              <a:ext cx="546561" cy="518555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流程图: 多文档 14">
              <a:extLst>
                <a:ext uri="{FF2B5EF4-FFF2-40B4-BE49-F238E27FC236}">
                  <a16:creationId xmlns:a16="http://schemas.microsoft.com/office/drawing/2014/main" id="{AB5D298B-6FBA-466C-B2C8-C54CF6F915D3}"/>
                </a:ext>
              </a:extLst>
            </p:cNvPr>
            <p:cNvSpPr/>
            <p:nvPr/>
          </p:nvSpPr>
          <p:spPr>
            <a:xfrm>
              <a:off x="7278312" y="3559089"/>
              <a:ext cx="2961832" cy="2015110"/>
            </a:xfrm>
            <a:prstGeom prst="flowChartMultidocumen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/>
              <a:r>
                <a:rPr lang="zh-CN" altLang="zh-CN" dirty="0">
                  <a:solidFill>
                    <a:srgbClr val="000000"/>
                  </a:solidFill>
                  <a:latin typeface="Arial Unicode MS" panose="020B0604020202020204" pitchFamily="34" charset="-122"/>
                </a:rPr>
                <a:t>if (tcl == null) { </a:t>
              </a:r>
              <a:endPara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endParaRPr>
            </a:p>
            <a:p>
              <a:pPr lvl="0"/>
              <a:r>
                <a: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rPr>
                <a:t>    </a:t>
              </a:r>
              <a:r>
                <a:rPr lang="zh-CN" altLang="zh-CN" dirty="0">
                  <a:solidFill>
                    <a:srgbClr val="000000"/>
                  </a:solidFill>
                  <a:latin typeface="Arial Unicode MS" panose="020B0604020202020204" pitchFamily="34" charset="-122"/>
                </a:rPr>
                <a:t>cd=</a:t>
              </a:r>
              <a:r>
                <a: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rPr>
                <a:t>…</a:t>
              </a:r>
              <a:r>
                <a:rPr lang="zh-CN" altLang="zh-CN" dirty="0">
                  <a:solidFill>
                    <a:srgbClr val="000000"/>
                  </a:solidFill>
                  <a:latin typeface="Arial Unicode MS" panose="020B0604020202020204" pitchFamily="34" charset="-122"/>
                </a:rPr>
                <a:t>; </a:t>
              </a:r>
              <a:endPara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endParaRPr>
            </a:p>
            <a:p>
              <a:pPr lvl="0"/>
              <a:r>
                <a:rPr lang="zh-CN" altLang="zh-CN" dirty="0">
                  <a:solidFill>
                    <a:srgbClr val="000000"/>
                  </a:solidFill>
                  <a:latin typeface="Arial Unicode MS" panose="020B0604020202020204" pitchFamily="34" charset="-122"/>
                </a:rPr>
                <a:t>} else</a:t>
              </a:r>
              <a:r>
                <a: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rPr>
                <a:t> if (…)</a:t>
              </a:r>
              <a:r>
                <a:rPr lang="zh-CN" altLang="zh-CN" dirty="0">
                  <a:solidFill>
                    <a:srgbClr val="000000"/>
                  </a:solidFill>
                  <a:latin typeface="Arial Unicode MS" panose="020B0604020202020204" pitchFamily="34" charset="-122"/>
                </a:rPr>
                <a:t>{</a:t>
              </a:r>
              <a:endParaRPr lang="en-US" altLang="zh-CN" dirty="0">
                <a:solidFill>
                  <a:srgbClr val="000000"/>
                </a:solidFill>
                <a:latin typeface="Arial Unicode MS" panose="020B0604020202020204" pitchFamily="34" charset="-122"/>
              </a:endParaRPr>
            </a:p>
            <a:p>
              <a:pPr lvl="0"/>
              <a:r>
                <a:rPr lang="en-US" altLang="zh-CN" dirty="0">
                  <a:solidFill>
                    <a:srgbClr val="000000"/>
                  </a:solidFill>
                  <a:latin typeface="Arial Unicode MS" panose="020B0604020202020204" pitchFamily="34" charset="-122"/>
                </a:rPr>
                <a:t>   ….</a:t>
              </a:r>
            </a:p>
            <a:p>
              <a:pPr lvl="0"/>
              <a:r>
                <a:rPr lang="en-US" altLang="zh-CN" sz="1600" dirty="0">
                  <a:solidFill>
                    <a:srgbClr val="000000"/>
                  </a:solidFill>
                  <a:latin typeface="Arial Unicode MS" panose="020B0604020202020204" pitchFamily="34" charset="-122"/>
                </a:rPr>
                <a:t>}</a:t>
              </a:r>
              <a:r>
                <a:rPr lang="zh-CN" altLang="zh-CN" sz="1600" dirty="0">
                  <a:solidFill>
                    <a:schemeClr val="tx1"/>
                  </a:solidFill>
                </a:rPr>
                <a:t> 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肘形连接符 29">
              <a:extLst>
                <a:ext uri="{FF2B5EF4-FFF2-40B4-BE49-F238E27FC236}">
                  <a16:creationId xmlns:a16="http://schemas.microsoft.com/office/drawing/2014/main" id="{986B2020-59A7-4B71-A387-4A0D38C39056}"/>
                </a:ext>
              </a:extLst>
            </p:cNvPr>
            <p:cNvCxnSpPr>
              <a:stCxn id="11" idx="2"/>
              <a:endCxn id="15" idx="0"/>
            </p:cNvCxnSpPr>
            <p:nvPr/>
          </p:nvCxnSpPr>
          <p:spPr>
            <a:xfrm rot="16200000" flipH="1">
              <a:off x="8169282" y="2765380"/>
              <a:ext cx="792720" cy="794697"/>
            </a:xfrm>
            <a:prstGeom prst="bentConnector3">
              <a:avLst/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AFD62333-06CB-4031-A9DC-5B57482DBFD5}"/>
              </a:ext>
            </a:extLst>
          </p:cNvPr>
          <p:cNvGrpSpPr/>
          <p:nvPr/>
        </p:nvGrpSpPr>
        <p:grpSpPr>
          <a:xfrm>
            <a:off x="4437957" y="3752310"/>
            <a:ext cx="2840355" cy="1065224"/>
            <a:chOff x="4437957" y="3752310"/>
            <a:chExt cx="2840355" cy="1065224"/>
          </a:xfrm>
          <a:solidFill>
            <a:schemeClr val="bg2"/>
          </a:solidFill>
        </p:grpSpPr>
        <p:sp>
          <p:nvSpPr>
            <p:cNvPr id="18" name="流程图: 预定义过程 17">
              <a:extLst>
                <a:ext uri="{FF2B5EF4-FFF2-40B4-BE49-F238E27FC236}">
                  <a16:creationId xmlns:a16="http://schemas.microsoft.com/office/drawing/2014/main" id="{A6FB97C6-3CAD-441F-B53E-B49D5A7D322D}"/>
                </a:ext>
              </a:extLst>
            </p:cNvPr>
            <p:cNvSpPr/>
            <p:nvPr/>
          </p:nvSpPr>
          <p:spPr>
            <a:xfrm>
              <a:off x="4437957" y="4318770"/>
              <a:ext cx="1779963" cy="498764"/>
            </a:xfrm>
            <a:prstGeom prst="flowChartPredefinedProcess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Selector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9" name="肘形连接符 34">
              <a:extLst>
                <a:ext uri="{FF2B5EF4-FFF2-40B4-BE49-F238E27FC236}">
                  <a16:creationId xmlns:a16="http://schemas.microsoft.com/office/drawing/2014/main" id="{B524044A-323E-432C-833D-D11519A27921}"/>
                </a:ext>
              </a:extLst>
            </p:cNvPr>
            <p:cNvCxnSpPr>
              <a:stCxn id="15" idx="1"/>
              <a:endCxn id="18" idx="3"/>
            </p:cNvCxnSpPr>
            <p:nvPr/>
          </p:nvCxnSpPr>
          <p:spPr>
            <a:xfrm rot="10800000" flipV="1">
              <a:off x="6217920" y="4566644"/>
              <a:ext cx="1060392" cy="1508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肘形连接符 37">
              <a:extLst>
                <a:ext uri="{FF2B5EF4-FFF2-40B4-BE49-F238E27FC236}">
                  <a16:creationId xmlns:a16="http://schemas.microsoft.com/office/drawing/2014/main" id="{845DBA3E-4A48-44BD-97EF-450B2ECFA710}"/>
                </a:ext>
              </a:extLst>
            </p:cNvPr>
            <p:cNvCxnSpPr>
              <a:stCxn id="18" idx="0"/>
              <a:endCxn id="4" idx="2"/>
            </p:cNvCxnSpPr>
            <p:nvPr/>
          </p:nvCxnSpPr>
          <p:spPr>
            <a:xfrm rot="16200000" flipV="1">
              <a:off x="5043410" y="4034241"/>
              <a:ext cx="566460" cy="2598"/>
            </a:xfrm>
            <a:prstGeom prst="bentConnector3">
              <a:avLst>
                <a:gd name="adj1" fmla="val 50000"/>
              </a:avLst>
            </a:prstGeom>
            <a:grpFill/>
            <a:ln w="28575">
              <a:solidFill>
                <a:schemeClr val="tx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23434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1A1D9-CCC9-4220-BE20-036CDB983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Controversy</a:t>
            </a:r>
            <a:endParaRPr lang="zh-CN" altLang="en-US" dirty="0"/>
          </a:p>
        </p:txBody>
      </p:sp>
      <p:pic>
        <p:nvPicPr>
          <p:cNvPr id="4" name="图片 12">
            <a:extLst>
              <a:ext uri="{FF2B5EF4-FFF2-40B4-BE49-F238E27FC236}">
                <a16:creationId xmlns:a16="http://schemas.microsoft.com/office/drawing/2014/main" id="{4F85E403-E583-4F41-8CCA-E010FB3F8D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937" y="2286846"/>
            <a:ext cx="1190625" cy="1785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矩形 16">
            <a:extLst>
              <a:ext uri="{FF2B5EF4-FFF2-40B4-BE49-F238E27FC236}">
                <a16:creationId xmlns:a16="http://schemas.microsoft.com/office/drawing/2014/main" id="{D228AAAE-3724-414D-BB37-F96A06626D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474" y="4064846"/>
            <a:ext cx="17605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Westley Weimer</a:t>
            </a:r>
          </a:p>
        </p:txBody>
      </p:sp>
      <p:pic>
        <p:nvPicPr>
          <p:cNvPr id="6" name="图片 17">
            <a:extLst>
              <a:ext uri="{FF2B5EF4-FFF2-40B4-BE49-F238E27FC236}">
                <a16:creationId xmlns:a16="http://schemas.microsoft.com/office/drawing/2014/main" id="{0EB1DD21-3D87-414F-8DF4-4064081C4E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18" y="4434733"/>
            <a:ext cx="1781075" cy="603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图片 18">
            <a:extLst>
              <a:ext uri="{FF2B5EF4-FFF2-40B4-BE49-F238E27FC236}">
                <a16:creationId xmlns:a16="http://schemas.microsoft.com/office/drawing/2014/main" id="{FB242E7B-24DA-45AA-8547-12BE344876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8852" y="2291608"/>
            <a:ext cx="1309687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矩形 19">
            <a:extLst>
              <a:ext uri="{FF2B5EF4-FFF2-40B4-BE49-F238E27FC236}">
                <a16:creationId xmlns:a16="http://schemas.microsoft.com/office/drawing/2014/main" id="{FF4BFD72-C273-41D4-850D-2B7CCA609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102" y="4064846"/>
            <a:ext cx="1073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Sung Kim</a:t>
            </a:r>
          </a:p>
        </p:txBody>
      </p:sp>
      <p:pic>
        <p:nvPicPr>
          <p:cNvPr id="9" name="图片 20">
            <a:extLst>
              <a:ext uri="{FF2B5EF4-FFF2-40B4-BE49-F238E27FC236}">
                <a16:creationId xmlns:a16="http://schemas.microsoft.com/office/drawing/2014/main" id="{DC8CEDF3-6459-46A7-919D-6D405223F7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3079" y="4454408"/>
            <a:ext cx="1760282" cy="596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矩形 23">
            <a:extLst>
              <a:ext uri="{FF2B5EF4-FFF2-40B4-BE49-F238E27FC236}">
                <a16:creationId xmlns:a16="http://schemas.microsoft.com/office/drawing/2014/main" id="{7770B04A-1D04-4C2B-89AF-29100F8641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75787" y="3026621"/>
            <a:ext cx="725487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4000" b="1"/>
              <a:t>VS</a:t>
            </a:r>
          </a:p>
        </p:txBody>
      </p:sp>
      <p:pic>
        <p:nvPicPr>
          <p:cNvPr id="11" name="图片 26">
            <a:extLst>
              <a:ext uri="{FF2B5EF4-FFF2-40B4-BE49-F238E27FC236}">
                <a16:creationId xmlns:a16="http://schemas.microsoft.com/office/drawing/2014/main" id="{23663926-B797-4CEB-95DA-B08C53DAB8F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2474" y="2299546"/>
            <a:ext cx="1719263" cy="187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矩形 27">
            <a:extLst>
              <a:ext uri="{FF2B5EF4-FFF2-40B4-BE49-F238E27FC236}">
                <a16:creationId xmlns:a16="http://schemas.microsoft.com/office/drawing/2014/main" id="{54371F4B-0873-47AA-888D-67B825D951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824" y="4242646"/>
            <a:ext cx="196056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b="1"/>
              <a:t>Martin Monperrus</a:t>
            </a:r>
            <a:endParaRPr lang="zh-CN" altLang="en-US" sz="1800" b="1"/>
          </a:p>
        </p:txBody>
      </p:sp>
      <p:sp>
        <p:nvSpPr>
          <p:cNvPr id="13" name="文本框 41">
            <a:extLst>
              <a:ext uri="{FF2B5EF4-FFF2-40B4-BE49-F238E27FC236}">
                <a16:creationId xmlns:a16="http://schemas.microsoft.com/office/drawing/2014/main" id="{1E00A997-DDE4-4499-B9B2-5F2A492C1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64150" y="5020957"/>
            <a:ext cx="303365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Flexible. Fixing unknown bugs.</a:t>
            </a:r>
            <a:endParaRPr lang="zh-CN" altLang="en-US" sz="1800" dirty="0"/>
          </a:p>
        </p:txBody>
      </p:sp>
      <p:sp>
        <p:nvSpPr>
          <p:cNvPr id="14" name="文本框 42">
            <a:extLst>
              <a:ext uri="{FF2B5EF4-FFF2-40B4-BE49-F238E27FC236}">
                <a16:creationId xmlns:a16="http://schemas.microsoft.com/office/drawing/2014/main" id="{9FFC11BE-971F-48D9-BEF2-61E9CD10D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94237" y="5063513"/>
            <a:ext cx="32134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lang="en-US" altLang="zh-CN" sz="1800" dirty="0"/>
              <a:t>Limited. Fixing only simple bugs.</a:t>
            </a:r>
            <a:endParaRPr lang="zh-CN" altLang="en-US" sz="1800" dirty="0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BA7AEF38-5FFC-4174-8E89-8DD1A37A4262}"/>
              </a:ext>
            </a:extLst>
          </p:cNvPr>
          <p:cNvSpPr/>
          <p:nvPr/>
        </p:nvSpPr>
        <p:spPr>
          <a:xfrm>
            <a:off x="-115071" y="5390289"/>
            <a:ext cx="1042416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NimbusRomNo9L-Regu"/>
              </a:rPr>
              <a:t>How many bugs can be fixed by automatic program repair?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b="1" dirty="0">
                <a:latin typeface="NimbusRomNo9L-Regu"/>
              </a:rPr>
              <a:t>How to further improve the state-of-the-art?</a:t>
            </a:r>
            <a:endParaRPr lang="zh-CN" altLang="en-US" sz="2000" b="1" dirty="0"/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CC00CBB1-7D26-4798-B82A-2B031CC06FE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171972" y="783512"/>
            <a:ext cx="587692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278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Potential estimation</a:t>
            </a: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FCE6E185-09D6-44E8-A6D2-9C069E320BC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071" y="2237752"/>
            <a:ext cx="4900516" cy="3020349"/>
          </a:xfr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C95C866C-F8A8-465D-9835-30EBD693E4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0374" y="2237752"/>
            <a:ext cx="5364822" cy="3017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91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892268-C9A7-42A3-8E21-BD0639AC4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Dataset and tool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A1CDC3-E983-48F2-A702-FED08C54C3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Understanding the challenges and potential by analyzing manual bug fixes.</a:t>
            </a:r>
            <a:br>
              <a:rPr lang="en-US" altLang="zh-CN" dirty="0"/>
            </a:b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A2B3413-EE95-4684-8FFB-BEC87D891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308" y="2354940"/>
            <a:ext cx="11078702" cy="2397658"/>
          </a:xfrm>
          <a:prstGeom prst="rect">
            <a:avLst/>
          </a:prstGeom>
        </p:spPr>
      </p:pic>
      <p:sp>
        <p:nvSpPr>
          <p:cNvPr id="5" name="线形标注 2(带边框和强调线) 5">
            <a:extLst>
              <a:ext uri="{FF2B5EF4-FFF2-40B4-BE49-F238E27FC236}">
                <a16:creationId xmlns:a16="http://schemas.microsoft.com/office/drawing/2014/main" id="{2C106AF6-86CA-427C-A2B6-03E9E55B978B}"/>
              </a:ext>
            </a:extLst>
          </p:cNvPr>
          <p:cNvSpPr/>
          <p:nvPr/>
        </p:nvSpPr>
        <p:spPr>
          <a:xfrm>
            <a:off x="6478739" y="5036968"/>
            <a:ext cx="1811643" cy="38443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79265"/>
              <a:gd name="adj6" fmla="val -33132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Reported bug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线形标注 2(带边框和强调线) 6">
            <a:extLst>
              <a:ext uri="{FF2B5EF4-FFF2-40B4-BE49-F238E27FC236}">
                <a16:creationId xmlns:a16="http://schemas.microsoft.com/office/drawing/2014/main" id="{34F74A18-C64C-4877-8984-DF15593428ED}"/>
              </a:ext>
            </a:extLst>
          </p:cNvPr>
          <p:cNvSpPr/>
          <p:nvPr/>
        </p:nvSpPr>
        <p:spPr>
          <a:xfrm>
            <a:off x="8932439" y="4929060"/>
            <a:ext cx="2024952" cy="384430"/>
          </a:xfrm>
          <a:prstGeom prst="accentBorder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59966"/>
              <a:gd name="adj6" fmla="val -87094"/>
            </a:avLst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On-demand bug</a:t>
            </a:r>
            <a:endParaRPr lang="zh-CN" altLang="en-US" dirty="0">
              <a:solidFill>
                <a:schemeClr val="tx1"/>
              </a:solidFill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6621989-E90E-4B91-B7AA-8DCA693E0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09" y="4891807"/>
            <a:ext cx="5233018" cy="333431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7109C16-6906-4AED-AE9E-C53517F31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308" y="5305828"/>
            <a:ext cx="1915495" cy="3700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49221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BA0F49-A2C7-4493-8A25-C9474CAA4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Research 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028AAA8-E055-4002-9263-59075638E8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RQ1. To what extent are bugs localized?</a:t>
            </a:r>
          </a:p>
          <a:p>
            <a:r>
              <a:rPr lang="en-US" altLang="zh-CN" dirty="0"/>
              <a:t>RQ2. How complicated is it to fix bugs?</a:t>
            </a:r>
          </a:p>
          <a:p>
            <a:r>
              <a:rPr lang="en-US" altLang="zh-CN" dirty="0"/>
              <a:t>RQ3. What operators are essential for fixing bugs?</a:t>
            </a:r>
          </a:p>
          <a:p>
            <a:r>
              <a:rPr lang="en-US" altLang="zh-CN" dirty="0"/>
              <a:t>RQ4. What is the importance of API knowledge to fix bugs?</a:t>
            </a:r>
          </a:p>
          <a:p>
            <a:r>
              <a:rPr lang="en-US" altLang="zh-CN" dirty="0"/>
              <a:t>RQ5. What kinds of files are necessary to be modified to fix bugs?</a:t>
            </a:r>
          </a:p>
          <a:p>
            <a:r>
              <a:rPr lang="en-US" altLang="zh-CN" dirty="0"/>
              <a:t>RQ6. How many files are necessary to be added or deleted to fix bugs?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27004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93B83-D43B-4495-84EB-8639450D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Fault localization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7AAB9-E1C7-43DB-B84E-0934AECBB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It needs to modify only </a:t>
            </a:r>
            <a:r>
              <a:rPr lang="en-US" altLang="zh-CN" dirty="0">
                <a:solidFill>
                  <a:srgbClr val="C00000"/>
                </a:solidFill>
              </a:rPr>
              <a:t>several files </a:t>
            </a:r>
            <a:r>
              <a:rPr lang="en-US" altLang="zh-CN" dirty="0"/>
              <a:t>to fix a bug (Findings 2 and 14). </a:t>
            </a:r>
          </a:p>
          <a:p>
            <a:pPr algn="just"/>
            <a:r>
              <a:rPr lang="en-US" altLang="zh-CN" dirty="0"/>
              <a:t>Current fault localization approaches can deal with </a:t>
            </a:r>
            <a:r>
              <a:rPr lang="en-US" altLang="zh-CN" dirty="0">
                <a:solidFill>
                  <a:srgbClr val="C00000"/>
                </a:solidFill>
              </a:rPr>
              <a:t>30% </a:t>
            </a:r>
            <a:r>
              <a:rPr lang="en-US" altLang="zh-CN" dirty="0"/>
              <a:t>of source files at the most (Finding 3). </a:t>
            </a:r>
          </a:p>
          <a:p>
            <a:pPr algn="just"/>
            <a:r>
              <a:rPr lang="en-US" altLang="zh-CN" dirty="0">
                <a:solidFill>
                  <a:srgbClr val="C00000"/>
                </a:solidFill>
              </a:rPr>
              <a:t>Multiple faulty lines </a:t>
            </a:r>
            <a:r>
              <a:rPr lang="en-US" altLang="zh-CN" dirty="0"/>
              <a:t>(Findings 4 and 5) and </a:t>
            </a:r>
            <a:r>
              <a:rPr lang="en-US" altLang="zh-CN" dirty="0">
                <a:solidFill>
                  <a:srgbClr val="C00000"/>
                </a:solidFill>
              </a:rPr>
              <a:t>the data dependence among faulty lines</a:t>
            </a:r>
            <a:r>
              <a:rPr lang="en-US" altLang="zh-CN" dirty="0"/>
              <a:t> (Finding 6).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4637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493B83-D43B-4495-84EB-8639450D5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Summary: Fault localization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67AAB9-E1C7-43DB-B84E-0934AECBB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altLang="zh-CN" dirty="0"/>
              <a:t>It needs to modify only </a:t>
            </a:r>
            <a:r>
              <a:rPr lang="en-US" altLang="zh-CN" dirty="0">
                <a:solidFill>
                  <a:srgbClr val="C00000"/>
                </a:solidFill>
              </a:rPr>
              <a:t>several files </a:t>
            </a:r>
            <a:r>
              <a:rPr lang="en-US" altLang="zh-CN" dirty="0"/>
              <a:t>to fix a bug (Findings 2 and 14). </a:t>
            </a:r>
          </a:p>
          <a:p>
            <a:pPr algn="just"/>
            <a:r>
              <a:rPr lang="en-US" altLang="zh-CN" dirty="0"/>
              <a:t>Current fault localization approaches can deal with </a:t>
            </a:r>
            <a:r>
              <a:rPr lang="en-US" altLang="zh-CN" dirty="0">
                <a:solidFill>
                  <a:srgbClr val="C00000"/>
                </a:solidFill>
              </a:rPr>
              <a:t>30% </a:t>
            </a:r>
            <a:r>
              <a:rPr lang="en-US" altLang="zh-CN" dirty="0"/>
              <a:t>of source files at the most (Finding 3). </a:t>
            </a:r>
          </a:p>
          <a:p>
            <a:pPr algn="just"/>
            <a:r>
              <a:rPr lang="en-US" altLang="zh-CN" dirty="0">
                <a:solidFill>
                  <a:srgbClr val="C00000"/>
                </a:solidFill>
              </a:rPr>
              <a:t>Multiple faulty lines </a:t>
            </a:r>
            <a:r>
              <a:rPr lang="en-US" altLang="zh-CN" dirty="0"/>
              <a:t>(Findings 4 and 5) and </a:t>
            </a:r>
            <a:r>
              <a:rPr lang="en-US" altLang="zh-CN" dirty="0">
                <a:solidFill>
                  <a:srgbClr val="C00000"/>
                </a:solidFill>
              </a:rPr>
              <a:t>the data dependence among faulty lines</a:t>
            </a:r>
            <a:r>
              <a:rPr lang="en-US" altLang="zh-CN" dirty="0"/>
              <a:t> (Finding 6).</a:t>
            </a:r>
          </a:p>
          <a:p>
            <a:pPr algn="just"/>
            <a:endParaRPr lang="en-US" altLang="zh-CN" dirty="0"/>
          </a:p>
          <a:p>
            <a:pPr algn="just"/>
            <a:r>
              <a:rPr lang="en-US" altLang="zh-CN" dirty="0"/>
              <a:t>Positive vs negative?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664759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A54B0F-29C1-49A8-9983-C1CA5B965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6E2E28-CF75-487B-BBBD-08BA3CB3C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Hao Zhong</a:t>
            </a:r>
            <a:r>
              <a:rPr lang="en-US" altLang="zh-CN" dirty="0"/>
              <a:t> and Na Meng.</a:t>
            </a:r>
            <a:r>
              <a:rPr lang="zh-CN" altLang="en-US" dirty="0"/>
              <a:t> </a:t>
            </a:r>
            <a:r>
              <a:rPr lang="en-US" altLang="zh-CN" dirty="0"/>
              <a:t>Towards reusing hints from past fixes -An exploratory study on thousands of real samples. </a:t>
            </a:r>
            <a:r>
              <a:rPr lang="en-US" altLang="zh-CN" i="1" dirty="0"/>
              <a:t>Empirical Software Engineering</a:t>
            </a:r>
            <a:r>
              <a:rPr lang="en-US" altLang="zh-CN" dirty="0"/>
              <a:t>, 23(5), pages 2521-2549, 2018. Accepted by </a:t>
            </a:r>
            <a:r>
              <a:rPr lang="en-US" altLang="zh-CN" b="1" dirty="0"/>
              <a:t>ICSE 2018</a:t>
            </a:r>
            <a:r>
              <a:rPr lang="en-US" altLang="zh-CN" dirty="0"/>
              <a:t> as a journal first paper.</a:t>
            </a:r>
          </a:p>
          <a:p>
            <a:r>
              <a:rPr lang="en-US" altLang="zh-CN" dirty="0"/>
              <a:t>Automatic program repair</a:t>
            </a:r>
          </a:p>
          <a:p>
            <a:r>
              <a:rPr lang="en-US" altLang="zh-CN" dirty="0"/>
              <a:t>Reusing past fixes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1468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8BB7E9-5970-43D7-9EFC-F997C0D8F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The repetition of bug fixes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7293E4-DC39-4278-B20D-B3EB3AC1B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C3A08F2-CB15-4574-AB32-C0C8B0C16992}"/>
              </a:ext>
            </a:extLst>
          </p:cNvPr>
          <p:cNvSpPr txBox="1"/>
          <p:nvPr/>
        </p:nvSpPr>
        <p:spPr>
          <a:xfrm>
            <a:off x="555654" y="4585528"/>
            <a:ext cx="109368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/>
              <a:t>M. Martinez, W. Weimer, and M. Monperrus. Do the fix ingredients already exist? an empirical inquiry into the redundancy assumptions of program repair approaches. In Proc. 36th ICSE, pages 492–495, 2014.</a:t>
            </a:r>
            <a:endParaRPr lang="zh-CN" altLang="en-US" sz="1400" dirty="0">
              <a:solidFill>
                <a:srgbClr val="FFC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FB63911A-237D-4A3C-A750-3AF5964040E8}"/>
              </a:ext>
            </a:extLst>
          </p:cNvPr>
          <p:cNvGrpSpPr/>
          <p:nvPr/>
        </p:nvGrpSpPr>
        <p:grpSpPr>
          <a:xfrm>
            <a:off x="923387" y="2173866"/>
            <a:ext cx="9164511" cy="2441115"/>
            <a:chOff x="791379" y="1691322"/>
            <a:chExt cx="9164511" cy="2441115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E9D32C3D-82BA-49D6-B81C-9F707545C7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91379" y="1691322"/>
              <a:ext cx="9164511" cy="2441115"/>
            </a:xfrm>
            <a:prstGeom prst="rect">
              <a:avLst/>
            </a:prstGeom>
          </p:spPr>
        </p:pic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F7F00860-C500-4BD0-B4DC-0113E93D93B4}"/>
                </a:ext>
              </a:extLst>
            </p:cNvPr>
            <p:cNvSpPr/>
            <p:nvPr/>
          </p:nvSpPr>
          <p:spPr>
            <a:xfrm>
              <a:off x="3115434" y="1913766"/>
              <a:ext cx="3323116" cy="17802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8A17CE5-C8F3-4B6A-AF2D-23734419D3A5}"/>
                </a:ext>
              </a:extLst>
            </p:cNvPr>
            <p:cNvSpPr/>
            <p:nvPr/>
          </p:nvSpPr>
          <p:spPr>
            <a:xfrm>
              <a:off x="6501790" y="1913765"/>
              <a:ext cx="3372052" cy="178025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9" name="文本框 8">
            <a:extLst>
              <a:ext uri="{FF2B5EF4-FFF2-40B4-BE49-F238E27FC236}">
                <a16:creationId xmlns:a16="http://schemas.microsoft.com/office/drawing/2014/main" id="{F0A50B1C-B5AA-4D0A-9F5B-4E58234D2C4B}"/>
              </a:ext>
            </a:extLst>
          </p:cNvPr>
          <p:cNvSpPr txBox="1"/>
          <p:nvPr/>
        </p:nvSpPr>
        <p:spPr>
          <a:xfrm>
            <a:off x="186183" y="5012723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Bug fix</a:t>
            </a:r>
            <a:endParaRPr lang="zh-CN" altLang="en-US" sz="2000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7A749E1-FF77-48EC-B053-B2B816CFFE88}"/>
              </a:ext>
            </a:extLst>
          </p:cNvPr>
          <p:cNvGrpSpPr/>
          <p:nvPr/>
        </p:nvGrpSpPr>
        <p:grpSpPr>
          <a:xfrm>
            <a:off x="1225250" y="5015413"/>
            <a:ext cx="4958367" cy="400110"/>
            <a:chOff x="1225250" y="4604446"/>
            <a:chExt cx="4958367" cy="400110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09CFA406-4C2B-445A-8D99-A6136818AF46}"/>
                </a:ext>
              </a:extLst>
            </p:cNvPr>
            <p:cNvSpPr txBox="1"/>
            <p:nvPr/>
          </p:nvSpPr>
          <p:spPr>
            <a:xfrm>
              <a:off x="3966343" y="4604446"/>
              <a:ext cx="22172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Code lines/Token</a:t>
              </a:r>
              <a:endParaRPr lang="zh-CN" altLang="en-US" sz="2000" dirty="0"/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69D77781-FDE2-4961-9868-04998C5CE135}"/>
                </a:ext>
              </a:extLst>
            </p:cNvPr>
            <p:cNvCxnSpPr>
              <a:stCxn id="9" idx="3"/>
              <a:endCxn id="11" idx="1"/>
            </p:cNvCxnSpPr>
            <p:nvPr/>
          </p:nvCxnSpPr>
          <p:spPr>
            <a:xfrm>
              <a:off x="1225250" y="4796674"/>
              <a:ext cx="2741093" cy="782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620C04C3-FDEC-4437-B7D0-8DBB5F55E313}"/>
              </a:ext>
            </a:extLst>
          </p:cNvPr>
          <p:cNvSpPr txBox="1"/>
          <p:nvPr/>
        </p:nvSpPr>
        <p:spPr>
          <a:xfrm>
            <a:off x="1281749" y="5233632"/>
            <a:ext cx="381837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“We </a:t>
            </a:r>
            <a:r>
              <a:rPr lang="en-US" altLang="zh-CN" dirty="0">
                <a:solidFill>
                  <a:srgbClr val="FF0000"/>
                </a:solidFill>
              </a:rPr>
              <a:t>split</a:t>
            </a:r>
            <a:r>
              <a:rPr lang="en-US" altLang="zh-CN" dirty="0"/>
              <a:t> each relevant file into</a:t>
            </a:r>
            <a:r>
              <a:rPr lang="en-US" altLang="zh-CN" dirty="0">
                <a:solidFill>
                  <a:srgbClr val="FF0000"/>
                </a:solidFill>
              </a:rPr>
              <a:t> fragments </a:t>
            </a:r>
            <a:r>
              <a:rPr lang="en-US" altLang="zh-CN" dirty="0"/>
              <a:t>at a given level of granularity (e.g., </a:t>
            </a:r>
            <a:r>
              <a:rPr lang="en-US" altLang="zh-CN" dirty="0">
                <a:solidFill>
                  <a:srgbClr val="FF0000"/>
                </a:solidFill>
              </a:rPr>
              <a:t>lines or tokens</a:t>
            </a:r>
            <a:r>
              <a:rPr lang="en-US" altLang="zh-CN" dirty="0"/>
              <a:t>).</a:t>
            </a:r>
          </a:p>
          <a:p>
            <a:r>
              <a:rPr lang="en-US" altLang="zh-CN" dirty="0"/>
              <a:t>We </a:t>
            </a:r>
            <a:r>
              <a:rPr lang="en-US" altLang="zh-CN" dirty="0">
                <a:solidFill>
                  <a:srgbClr val="FF0000"/>
                </a:solidFill>
              </a:rPr>
              <a:t>filter </a:t>
            </a:r>
            <a:r>
              <a:rPr lang="en-US" altLang="zh-CN" dirty="0"/>
              <a:t>out </a:t>
            </a:r>
            <a:r>
              <a:rPr lang="en-US" altLang="zh-CN" dirty="0">
                <a:solidFill>
                  <a:srgbClr val="FF0000"/>
                </a:solidFill>
              </a:rPr>
              <a:t>whitespace and comments</a:t>
            </a:r>
            <a:r>
              <a:rPr lang="en-US" altLang="zh-CN" dirty="0"/>
              <a:t>.” </a:t>
            </a:r>
            <a:endParaRPr lang="zh-CN" altLang="en-US" dirty="0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FE089A62-0577-4717-9522-AA6CE2F63E0D}"/>
              </a:ext>
            </a:extLst>
          </p:cNvPr>
          <p:cNvGrpSpPr/>
          <p:nvPr/>
        </p:nvGrpSpPr>
        <p:grpSpPr>
          <a:xfrm>
            <a:off x="6183617" y="4991209"/>
            <a:ext cx="5000906" cy="400110"/>
            <a:chOff x="6183617" y="4580242"/>
            <a:chExt cx="5000906" cy="400110"/>
          </a:xfrm>
        </p:grpSpPr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C7F4E898-4BF3-48DD-861C-4BEFB0F8C381}"/>
                </a:ext>
              </a:extLst>
            </p:cNvPr>
            <p:cNvCxnSpPr>
              <a:stCxn id="11" idx="3"/>
              <a:endCxn id="16" idx="1"/>
            </p:cNvCxnSpPr>
            <p:nvPr/>
          </p:nvCxnSpPr>
          <p:spPr>
            <a:xfrm flipV="1">
              <a:off x="6183617" y="4780297"/>
              <a:ext cx="3341477" cy="19067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56CEAAF3-C77D-4073-961B-4DC907B74B8E}"/>
                </a:ext>
              </a:extLst>
            </p:cNvPr>
            <p:cNvSpPr txBox="1"/>
            <p:nvPr/>
          </p:nvSpPr>
          <p:spPr>
            <a:xfrm>
              <a:off x="9525094" y="4580242"/>
              <a:ext cx="165942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/>
                <a:t>Redundancy</a:t>
              </a:r>
              <a:endParaRPr lang="zh-CN" altLang="en-US" sz="2000" dirty="0"/>
            </a:p>
          </p:txBody>
        </p:sp>
      </p:grpSp>
      <p:sp>
        <p:nvSpPr>
          <p:cNvPr id="17" name="文本框 16">
            <a:extLst>
              <a:ext uri="{FF2B5EF4-FFF2-40B4-BE49-F238E27FC236}">
                <a16:creationId xmlns:a16="http://schemas.microsoft.com/office/drawing/2014/main" id="{DD101121-68B1-4938-AA2C-0DF6EE7837C0}"/>
              </a:ext>
            </a:extLst>
          </p:cNvPr>
          <p:cNvSpPr txBox="1"/>
          <p:nvPr/>
        </p:nvSpPr>
        <p:spPr>
          <a:xfrm>
            <a:off x="5859176" y="5272499"/>
            <a:ext cx="396409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/>
              <a:t>“We </a:t>
            </a:r>
            <a:r>
              <a:rPr lang="en-US" altLang="zh-CN" dirty="0"/>
              <a:t>define a temporally redundant commit as a commit for which all </a:t>
            </a:r>
            <a:r>
              <a:rPr lang="en-US" altLang="zh-CN" dirty="0">
                <a:solidFill>
                  <a:srgbClr val="FF0000"/>
                </a:solidFill>
              </a:rPr>
              <a:t>added fragments </a:t>
            </a:r>
            <a:r>
              <a:rPr lang="en-US" altLang="zh-CN" dirty="0"/>
              <a:t>are (individually) temporally </a:t>
            </a:r>
            <a:r>
              <a:rPr lang="en-US" altLang="zh-CN"/>
              <a:t>redundant.”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94449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3" grpId="0"/>
      <p:bldP spid="1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37EEBA1-35FD-4ADA-942F-D45C1D93A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Tool support</a:t>
            </a:r>
            <a:endParaRPr lang="zh-CN" alt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FD587A-DA95-4D4F-86C6-0536E17AE5AA}"/>
              </a:ext>
            </a:extLst>
          </p:cNvPr>
          <p:cNvSpPr/>
          <p:nvPr/>
        </p:nvSpPr>
        <p:spPr>
          <a:xfrm>
            <a:off x="1035894" y="1828800"/>
            <a:ext cx="9834375" cy="1157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rgbClr val="FF9900"/>
                </a:solidFill>
              </a:rPr>
              <a:t>Only 38% of the total commits are compilable.</a:t>
            </a:r>
          </a:p>
          <a:p>
            <a:r>
              <a:rPr lang="en-US" altLang="zh-CN" sz="1600" dirty="0"/>
              <a:t>M. </a:t>
            </a:r>
            <a:r>
              <a:rPr lang="en-US" altLang="zh-CN" sz="1600" dirty="0" err="1"/>
              <a:t>Tufano</a:t>
            </a:r>
            <a:r>
              <a:rPr lang="en-US" altLang="zh-CN" sz="1600" dirty="0"/>
              <a:t>, F. </a:t>
            </a:r>
            <a:r>
              <a:rPr lang="en-US" altLang="zh-CN" sz="1600" dirty="0" err="1"/>
              <a:t>Palomba</a:t>
            </a:r>
            <a:r>
              <a:rPr lang="en-US" altLang="zh-CN" sz="1600" dirty="0"/>
              <a:t>, G. </a:t>
            </a:r>
            <a:r>
              <a:rPr lang="en-US" altLang="zh-CN" sz="1600" dirty="0" err="1"/>
              <a:t>Bavota</a:t>
            </a:r>
            <a:r>
              <a:rPr lang="en-US" altLang="zh-CN" sz="1600" dirty="0"/>
              <a:t>, M. Di </a:t>
            </a:r>
            <a:r>
              <a:rPr lang="en-US" altLang="zh-CN" sz="1600" dirty="0" err="1"/>
              <a:t>Penta</a:t>
            </a:r>
            <a:r>
              <a:rPr lang="en-US" altLang="zh-CN" sz="1600" dirty="0"/>
              <a:t>, R. </a:t>
            </a:r>
            <a:r>
              <a:rPr lang="en-US" altLang="zh-CN" sz="1600" dirty="0" err="1"/>
              <a:t>Oliveto</a:t>
            </a:r>
            <a:r>
              <a:rPr lang="en-US" altLang="zh-CN" sz="1600" dirty="0"/>
              <a:t>, A. De Lucia, and D. </a:t>
            </a:r>
            <a:r>
              <a:rPr lang="en-US" altLang="zh-CN" sz="1600" dirty="0" err="1"/>
              <a:t>Poshyvanyk</a:t>
            </a:r>
            <a:r>
              <a:rPr lang="en-US" altLang="zh-CN" sz="1600" dirty="0"/>
              <a:t>. There and back again: Can you compile that snapshot? Journal of Software: Evolution and Process, 29(4), 2017.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300DE55D-D941-4E4E-870C-1B8B780C4466}"/>
              </a:ext>
            </a:extLst>
          </p:cNvPr>
          <p:cNvSpPr/>
          <p:nvPr/>
        </p:nvSpPr>
        <p:spPr>
          <a:xfrm>
            <a:off x="1035893" y="3123881"/>
            <a:ext cx="9834375" cy="115760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rgbClr val="FF9900"/>
                </a:solidFill>
              </a:rPr>
              <a:t>Grapa</a:t>
            </a:r>
            <a:r>
              <a:rPr lang="en-US" altLang="zh-CN" sz="2400" dirty="0">
                <a:solidFill>
                  <a:srgbClr val="FF9900"/>
                </a:solidFill>
              </a:rPr>
              <a:t> enables WALA to analyze partial programs.</a:t>
            </a:r>
          </a:p>
          <a:p>
            <a:r>
              <a:rPr lang="en-US" altLang="zh-CN" sz="1600" dirty="0"/>
              <a:t>H. Zhong and X. Wang. Boosting complete-code tool for partial program. In Proc. ASE, pages</a:t>
            </a:r>
          </a:p>
          <a:p>
            <a:r>
              <a:rPr lang="en-US" altLang="zh-CN" sz="1600" dirty="0"/>
              <a:t>671–681, 2017.</a:t>
            </a:r>
            <a:endParaRPr lang="zh-CN" altLang="en-US" dirty="0">
              <a:solidFill>
                <a:srgbClr val="FFC000"/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7BD372E9-6375-4544-9680-86B8D6A3858D}"/>
              </a:ext>
            </a:extLst>
          </p:cNvPr>
          <p:cNvSpPr txBox="1"/>
          <p:nvPr/>
        </p:nvSpPr>
        <p:spPr>
          <a:xfrm>
            <a:off x="1409350" y="4861532"/>
            <a:ext cx="327590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With </a:t>
            </a:r>
            <a:r>
              <a:rPr lang="en-US" altLang="zh-CN" sz="1600" dirty="0" err="1"/>
              <a:t>Grapa</a:t>
            </a:r>
            <a:r>
              <a:rPr lang="en-US" altLang="zh-CN" sz="1600" dirty="0"/>
              <a:t>, we use </a:t>
            </a:r>
            <a:r>
              <a:rPr lang="en-US" altLang="zh-CN" sz="1600" dirty="0">
                <a:solidFill>
                  <a:srgbClr val="FF0000"/>
                </a:solidFill>
              </a:rPr>
              <a:t>WALA</a:t>
            </a:r>
            <a:r>
              <a:rPr lang="en-US" altLang="zh-CN" sz="1600" dirty="0"/>
              <a:t> to build SDGs from bug fixes, and compare them to build delta graphs. </a:t>
            </a:r>
            <a:endParaRPr lang="zh-CN" altLang="en-US" sz="1600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099AFD9D-EEB9-49C9-968A-BC6D53F21931}"/>
              </a:ext>
            </a:extLst>
          </p:cNvPr>
          <p:cNvGrpSpPr/>
          <p:nvPr/>
        </p:nvGrpSpPr>
        <p:grpSpPr>
          <a:xfrm>
            <a:off x="499147" y="4634924"/>
            <a:ext cx="10205371" cy="372515"/>
            <a:chOff x="499147" y="4634924"/>
            <a:chExt cx="10205371" cy="372515"/>
          </a:xfrm>
        </p:grpSpPr>
        <p:sp>
          <p:nvSpPr>
            <p:cNvPr id="8" name="文本框 7">
              <a:extLst>
                <a:ext uri="{FF2B5EF4-FFF2-40B4-BE49-F238E27FC236}">
                  <a16:creationId xmlns:a16="http://schemas.microsoft.com/office/drawing/2014/main" id="{2679B3F3-56A0-4D80-9037-B84CA873BB46}"/>
                </a:ext>
              </a:extLst>
            </p:cNvPr>
            <p:cNvSpPr txBox="1"/>
            <p:nvPr/>
          </p:nvSpPr>
          <p:spPr>
            <a:xfrm>
              <a:off x="499147" y="4634924"/>
              <a:ext cx="9525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Bug fix</a:t>
              </a:r>
              <a:endParaRPr lang="zh-CN" altLang="en-US" dirty="0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CCD0E40F-7DA9-42B2-B895-D7AEA30C157C}"/>
                </a:ext>
              </a:extLst>
            </p:cNvPr>
            <p:cNvSpPr txBox="1"/>
            <p:nvPr/>
          </p:nvSpPr>
          <p:spPr>
            <a:xfrm>
              <a:off x="4512553" y="4634924"/>
              <a:ext cx="1569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Delta graphs</a:t>
              </a:r>
              <a:endParaRPr lang="zh-CN" altLang="en-US" dirty="0"/>
            </a:p>
          </p:txBody>
        </p:sp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56B02501-AC51-4467-862F-EC34CE75DDDD}"/>
                </a:ext>
              </a:extLst>
            </p:cNvPr>
            <p:cNvCxnSpPr>
              <a:stCxn id="8" idx="3"/>
              <a:endCxn id="9" idx="1"/>
            </p:cNvCxnSpPr>
            <p:nvPr/>
          </p:nvCxnSpPr>
          <p:spPr>
            <a:xfrm>
              <a:off x="1451652" y="4819590"/>
              <a:ext cx="3060901" cy="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D4692291-F7F7-4D49-9D15-9227852AF9AB}"/>
                </a:ext>
              </a:extLst>
            </p:cNvPr>
            <p:cNvCxnSpPr>
              <a:stCxn id="9" idx="3"/>
              <a:endCxn id="12" idx="1"/>
            </p:cNvCxnSpPr>
            <p:nvPr/>
          </p:nvCxnSpPr>
          <p:spPr>
            <a:xfrm>
              <a:off x="6082213" y="4819590"/>
              <a:ext cx="3111955" cy="3183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9E367E-FAB7-465A-B049-B53D35AB2663}"/>
                </a:ext>
              </a:extLst>
            </p:cNvPr>
            <p:cNvSpPr txBox="1"/>
            <p:nvPr/>
          </p:nvSpPr>
          <p:spPr>
            <a:xfrm>
              <a:off x="9194168" y="4638107"/>
              <a:ext cx="15103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Redundancy</a:t>
              </a:r>
              <a:endParaRPr lang="zh-CN" altLang="en-US" dirty="0"/>
            </a:p>
          </p:txBody>
        </p:sp>
      </p:grpSp>
      <p:sp>
        <p:nvSpPr>
          <p:cNvPr id="13" name="文本框 12">
            <a:extLst>
              <a:ext uri="{FF2B5EF4-FFF2-40B4-BE49-F238E27FC236}">
                <a16:creationId xmlns:a16="http://schemas.microsoft.com/office/drawing/2014/main" id="{13AED266-9B8C-40C0-B3CD-4109213D7B41}"/>
              </a:ext>
            </a:extLst>
          </p:cNvPr>
          <p:cNvSpPr txBox="1"/>
          <p:nvPr/>
        </p:nvSpPr>
        <p:spPr>
          <a:xfrm>
            <a:off x="5859176" y="4861532"/>
            <a:ext cx="385108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/>
              <a:t>We compare delta graphs with </a:t>
            </a:r>
            <a:r>
              <a:rPr lang="en-US" altLang="zh-CN" sz="1600" dirty="0">
                <a:solidFill>
                  <a:srgbClr val="FF0000"/>
                </a:solidFill>
              </a:rPr>
              <a:t>six overlap strategies</a:t>
            </a:r>
            <a:r>
              <a:rPr lang="en-US" altLang="zh-CN" sz="1600" dirty="0"/>
              <a:t>.</a:t>
            </a:r>
            <a:endParaRPr lang="zh-CN" altLang="en-US" sz="1600" dirty="0"/>
          </a:p>
        </p:txBody>
      </p:sp>
      <p:sp>
        <p:nvSpPr>
          <p:cNvPr id="14" name="十二角星 13">
            <a:extLst>
              <a:ext uri="{FF2B5EF4-FFF2-40B4-BE49-F238E27FC236}">
                <a16:creationId xmlns:a16="http://schemas.microsoft.com/office/drawing/2014/main" id="{A7B0BFC6-324D-42E1-A8DF-803C1BBBF182}"/>
              </a:ext>
            </a:extLst>
          </p:cNvPr>
          <p:cNvSpPr/>
          <p:nvPr/>
        </p:nvSpPr>
        <p:spPr>
          <a:xfrm>
            <a:off x="7826928" y="5575376"/>
            <a:ext cx="2608978" cy="73422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All modifications</a:t>
            </a:r>
            <a:endParaRPr lang="zh-CN" altLang="en-US" sz="1400" dirty="0"/>
          </a:p>
        </p:txBody>
      </p:sp>
      <p:sp>
        <p:nvSpPr>
          <p:cNvPr id="15" name="十二角星 14">
            <a:extLst>
              <a:ext uri="{FF2B5EF4-FFF2-40B4-BE49-F238E27FC236}">
                <a16:creationId xmlns:a16="http://schemas.microsoft.com/office/drawing/2014/main" id="{F6F6BF54-FF7B-42FC-83DF-4F4FD63F18E9}"/>
              </a:ext>
            </a:extLst>
          </p:cNvPr>
          <p:cNvSpPr/>
          <p:nvPr/>
        </p:nvSpPr>
        <p:spPr>
          <a:xfrm>
            <a:off x="4295731" y="5565767"/>
            <a:ext cx="1715549" cy="734226"/>
          </a:xfrm>
          <a:prstGeom prst="star1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No splitting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9786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3" grpId="0"/>
      <p:bldP spid="14" grpId="0" animBg="1"/>
      <p:bldP spid="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D4BD8F-5A96-4CCE-98A4-21FB0972F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Our way to compare bug fix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3C9B15-D7AD-4E12-B9AE-DF13200F2A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9A7CDECD-1430-4490-9174-6CADE99F9C90}"/>
              </a:ext>
            </a:extLst>
          </p:cNvPr>
          <p:cNvGrpSpPr/>
          <p:nvPr/>
        </p:nvGrpSpPr>
        <p:grpSpPr>
          <a:xfrm>
            <a:off x="794686" y="1640526"/>
            <a:ext cx="9616012" cy="4720470"/>
            <a:chOff x="413027" y="418471"/>
            <a:chExt cx="19273115" cy="8744914"/>
          </a:xfrm>
        </p:grpSpPr>
        <p:sp>
          <p:nvSpPr>
            <p:cNvPr id="5" name="object 3">
              <a:extLst>
                <a:ext uri="{FF2B5EF4-FFF2-40B4-BE49-F238E27FC236}">
                  <a16:creationId xmlns:a16="http://schemas.microsoft.com/office/drawing/2014/main" id="{D8877281-8681-48BC-BA9C-2648AE423A1B}"/>
                </a:ext>
              </a:extLst>
            </p:cNvPr>
            <p:cNvSpPr/>
            <p:nvPr/>
          </p:nvSpPr>
          <p:spPr>
            <a:xfrm>
              <a:off x="11089512" y="418471"/>
              <a:ext cx="8596630" cy="6397809"/>
            </a:xfrm>
            <a:custGeom>
              <a:avLst/>
              <a:gdLst/>
              <a:ahLst/>
              <a:cxnLst/>
              <a:rect l="l" t="t" r="r" b="b"/>
              <a:pathLst>
                <a:path w="8596630" h="6233795">
                  <a:moveTo>
                    <a:pt x="0" y="6233491"/>
                  </a:moveTo>
                  <a:lnTo>
                    <a:pt x="0" y="0"/>
                  </a:lnTo>
                  <a:lnTo>
                    <a:pt x="8596115" y="0"/>
                  </a:lnTo>
                  <a:lnTo>
                    <a:pt x="8596115" y="6233491"/>
                  </a:lnTo>
                  <a:lnTo>
                    <a:pt x="0" y="6233491"/>
                  </a:lnTo>
                  <a:close/>
                </a:path>
              </a:pathLst>
            </a:custGeom>
            <a:ln w="8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6" name="object 5">
              <a:extLst>
                <a:ext uri="{FF2B5EF4-FFF2-40B4-BE49-F238E27FC236}">
                  <a16:creationId xmlns:a16="http://schemas.microsoft.com/office/drawing/2014/main" id="{CD3C3834-7359-40A8-AD55-CADF295688A6}"/>
                </a:ext>
              </a:extLst>
            </p:cNvPr>
            <p:cNvSpPr txBox="1"/>
            <p:nvPr/>
          </p:nvSpPr>
          <p:spPr>
            <a:xfrm>
              <a:off x="19005610" y="1246698"/>
              <a:ext cx="610870" cy="375880"/>
            </a:xfrm>
            <a:prstGeom prst="rect">
              <a:avLst/>
            </a:prstGeom>
            <a:ln w="8718">
              <a:solidFill>
                <a:srgbClr val="31CD3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:PA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20" dirty="0">
                  <a:latin typeface="Arial"/>
                  <a:cs typeface="Arial"/>
                </a:rPr>
                <a:t>M</a:t>
              </a:r>
              <a:r>
                <a:rPr sz="500" spc="-25" dirty="0">
                  <a:latin typeface="Arial"/>
                  <a:cs typeface="Arial"/>
                </a:rPr>
                <a:t>_</a:t>
              </a:r>
              <a:r>
                <a:rPr sz="500" spc="15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-25" dirty="0">
                  <a:latin typeface="Arial"/>
                  <a:cs typeface="Arial"/>
                </a:rPr>
                <a:t>LL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5" dirty="0">
                  <a:latin typeface="Arial"/>
                  <a:cs typeface="Arial"/>
                </a:rPr>
                <a:t>E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2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7" name="object 6">
              <a:extLst>
                <a:ext uri="{FF2B5EF4-FFF2-40B4-BE49-F238E27FC236}">
                  <a16:creationId xmlns:a16="http://schemas.microsoft.com/office/drawing/2014/main" id="{34B0DC3D-11F3-424A-917A-A1BDD8575058}"/>
                </a:ext>
              </a:extLst>
            </p:cNvPr>
            <p:cNvSpPr txBox="1"/>
            <p:nvPr/>
          </p:nvSpPr>
          <p:spPr>
            <a:xfrm>
              <a:off x="13347518" y="1874406"/>
              <a:ext cx="4118108" cy="436124"/>
            </a:xfrm>
            <a:prstGeom prst="rect">
              <a:avLst/>
            </a:prstGeom>
            <a:ln w="8718">
              <a:solidFill>
                <a:srgbClr val="31CD3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ce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4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Lo</a:t>
              </a:r>
              <a:r>
                <a:rPr sz="500" spc="25" dirty="0">
                  <a:latin typeface="Arial"/>
                  <a:cs typeface="Arial"/>
                </a:rPr>
                <a:t>gg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de</a:t>
              </a:r>
              <a:r>
                <a:rPr sz="500" spc="-20" dirty="0">
                  <a:latin typeface="Arial"/>
                  <a:cs typeface="Arial"/>
                </a:rPr>
                <a:t>b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/St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;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/O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t;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30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/O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t;</a:t>
              </a:r>
              <a:r>
                <a:rPr sz="500" spc="15" dirty="0">
                  <a:latin typeface="Arial"/>
                  <a:cs typeface="Arial"/>
                </a:rPr>
                <a:t>)</a:t>
              </a:r>
              <a:r>
                <a:rPr sz="500" spc="5" dirty="0">
                  <a:latin typeface="Arial"/>
                  <a:cs typeface="Arial"/>
                </a:rPr>
                <a:t>V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5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6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25" dirty="0">
                  <a:latin typeface="Arial"/>
                  <a:cs typeface="Arial"/>
                </a:rPr>
                <a:t>#</a:t>
              </a:r>
              <a:r>
                <a:rPr sz="500" spc="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dirty="0">
                  <a:latin typeface="Arial"/>
                  <a:cs typeface="Arial"/>
                </a:rPr>
                <a:t>g</a:t>
              </a:r>
              <a:r>
                <a:rPr sz="500" spc="15" dirty="0">
                  <a:latin typeface="Arial"/>
                  <a:cs typeface="Arial"/>
                </a:rPr>
                <a:t> 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ce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{</a:t>
              </a:r>
              <a:r>
                <a:rPr sz="500" dirty="0">
                  <a:latin typeface="Arial"/>
                  <a:cs typeface="Arial"/>
                </a:rPr>
                <a:t>}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dirty="0">
                  <a:latin typeface="Arial"/>
                  <a:cs typeface="Arial"/>
                </a:rPr>
                <a:t>r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O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5" dirty="0">
                  <a:latin typeface="Arial"/>
                  <a:cs typeface="Arial"/>
                </a:rPr>
                <a:t>G</a:t>
              </a:r>
              <a:r>
                <a:rPr sz="500" dirty="0">
                  <a:latin typeface="Arial"/>
                  <a:cs typeface="Arial"/>
                </a:rPr>
                <a:t>i 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ce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{}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2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7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dirty="0">
                  <a:latin typeface="Arial"/>
                  <a:cs typeface="Arial"/>
                </a:rPr>
                <a:t>2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9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8" name="object 7">
              <a:extLst>
                <a:ext uri="{FF2B5EF4-FFF2-40B4-BE49-F238E27FC236}">
                  <a16:creationId xmlns:a16="http://schemas.microsoft.com/office/drawing/2014/main" id="{1A2D640D-235B-43AA-A4E5-A6EC006DC7FE}"/>
                </a:ext>
              </a:extLst>
            </p:cNvPr>
            <p:cNvSpPr/>
            <p:nvPr/>
          </p:nvSpPr>
          <p:spPr>
            <a:xfrm>
              <a:off x="17258568" y="1538521"/>
              <a:ext cx="1744980" cy="325120"/>
            </a:xfrm>
            <a:custGeom>
              <a:avLst/>
              <a:gdLst/>
              <a:ahLst/>
              <a:cxnLst/>
              <a:rect l="l" t="t" r="r" b="b"/>
              <a:pathLst>
                <a:path w="1744980" h="325119">
                  <a:moveTo>
                    <a:pt x="1744383" y="0"/>
                  </a:moveTo>
                  <a:lnTo>
                    <a:pt x="1707608" y="11329"/>
                  </a:lnTo>
                  <a:lnTo>
                    <a:pt x="1590198" y="41614"/>
                  </a:lnTo>
                  <a:lnTo>
                    <a:pt x="1508490" y="61278"/>
                  </a:lnTo>
                  <a:lnTo>
                    <a:pt x="1426127" y="80366"/>
                  </a:lnTo>
                  <a:lnTo>
                    <a:pt x="1343186" y="98886"/>
                  </a:lnTo>
                  <a:lnTo>
                    <a:pt x="1259742" y="116848"/>
                  </a:lnTo>
                  <a:lnTo>
                    <a:pt x="1175874" y="134258"/>
                  </a:lnTo>
                  <a:lnTo>
                    <a:pt x="1091657" y="151126"/>
                  </a:lnTo>
                  <a:lnTo>
                    <a:pt x="1007167" y="167460"/>
                  </a:lnTo>
                  <a:lnTo>
                    <a:pt x="922483" y="183269"/>
                  </a:lnTo>
                  <a:lnTo>
                    <a:pt x="837680" y="198560"/>
                  </a:lnTo>
                  <a:lnTo>
                    <a:pt x="752835" y="213343"/>
                  </a:lnTo>
                  <a:lnTo>
                    <a:pt x="668025" y="227625"/>
                  </a:lnTo>
                  <a:lnTo>
                    <a:pt x="583327" y="241415"/>
                  </a:lnTo>
                  <a:lnTo>
                    <a:pt x="498817" y="254722"/>
                  </a:lnTo>
                  <a:lnTo>
                    <a:pt x="414571" y="267554"/>
                  </a:lnTo>
                  <a:lnTo>
                    <a:pt x="330667" y="279920"/>
                  </a:lnTo>
                  <a:lnTo>
                    <a:pt x="247181" y="291827"/>
                  </a:lnTo>
                  <a:lnTo>
                    <a:pt x="164190" y="303284"/>
                  </a:lnTo>
                  <a:lnTo>
                    <a:pt x="81771" y="314299"/>
                  </a:lnTo>
                  <a:lnTo>
                    <a:pt x="0" y="324882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9" name="object 8">
              <a:extLst>
                <a:ext uri="{FF2B5EF4-FFF2-40B4-BE49-F238E27FC236}">
                  <a16:creationId xmlns:a16="http://schemas.microsoft.com/office/drawing/2014/main" id="{4D224E8A-0157-4B8D-869F-7524D55D4FF6}"/>
                </a:ext>
              </a:extLst>
            </p:cNvPr>
            <p:cNvSpPr/>
            <p:nvPr/>
          </p:nvSpPr>
          <p:spPr>
            <a:xfrm>
              <a:off x="17171866" y="1833169"/>
              <a:ext cx="90805" cy="60960"/>
            </a:xfrm>
            <a:custGeom>
              <a:avLst/>
              <a:gdLst/>
              <a:ahLst/>
              <a:cxnLst/>
              <a:rect l="l" t="t" r="r" b="b"/>
              <a:pathLst>
                <a:path w="90805" h="60960">
                  <a:moveTo>
                    <a:pt x="82717" y="0"/>
                  </a:moveTo>
                  <a:lnTo>
                    <a:pt x="0" y="41097"/>
                  </a:lnTo>
                  <a:lnTo>
                    <a:pt x="90311" y="60547"/>
                  </a:lnTo>
                  <a:lnTo>
                    <a:pt x="8271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" name="object 9">
              <a:extLst>
                <a:ext uri="{FF2B5EF4-FFF2-40B4-BE49-F238E27FC236}">
                  <a16:creationId xmlns:a16="http://schemas.microsoft.com/office/drawing/2014/main" id="{B08047C7-B5B9-4C62-BFEC-C4BAE9DA71CB}"/>
                </a:ext>
              </a:extLst>
            </p:cNvPr>
            <p:cNvSpPr/>
            <p:nvPr/>
          </p:nvSpPr>
          <p:spPr>
            <a:xfrm>
              <a:off x="17171866" y="1833169"/>
              <a:ext cx="90805" cy="60960"/>
            </a:xfrm>
            <a:custGeom>
              <a:avLst/>
              <a:gdLst/>
              <a:ahLst/>
              <a:cxnLst/>
              <a:rect l="l" t="t" r="r" b="b"/>
              <a:pathLst>
                <a:path w="90805" h="60960">
                  <a:moveTo>
                    <a:pt x="90311" y="60547"/>
                  </a:moveTo>
                  <a:lnTo>
                    <a:pt x="0" y="41097"/>
                  </a:lnTo>
                  <a:lnTo>
                    <a:pt x="82717" y="0"/>
                  </a:lnTo>
                  <a:lnTo>
                    <a:pt x="90311" y="60547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1" name="object 10">
              <a:extLst>
                <a:ext uri="{FF2B5EF4-FFF2-40B4-BE49-F238E27FC236}">
                  <a16:creationId xmlns:a16="http://schemas.microsoft.com/office/drawing/2014/main" id="{A46D1706-AC56-4A50-B83A-CB7C3DAB95AA}"/>
                </a:ext>
              </a:extLst>
            </p:cNvPr>
            <p:cNvSpPr/>
            <p:nvPr/>
          </p:nvSpPr>
          <p:spPr>
            <a:xfrm>
              <a:off x="15422444" y="5640656"/>
              <a:ext cx="3888741" cy="408917"/>
            </a:xfrm>
            <a:custGeom>
              <a:avLst/>
              <a:gdLst/>
              <a:ahLst/>
              <a:cxnLst/>
              <a:rect l="l" t="t" r="r" b="b"/>
              <a:pathLst>
                <a:path w="3888740" h="314325">
                  <a:moveTo>
                    <a:pt x="3888303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3888303" y="313854"/>
                  </a:lnTo>
                  <a:lnTo>
                    <a:pt x="3888303" y="0"/>
                  </a:lnTo>
                  <a:close/>
                </a:path>
              </a:pathLst>
            </a:custGeom>
            <a:ln w="8718">
              <a:solidFill>
                <a:srgbClr val="31CD31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2" name="object 11">
              <a:extLst>
                <a:ext uri="{FF2B5EF4-FFF2-40B4-BE49-F238E27FC236}">
                  <a16:creationId xmlns:a16="http://schemas.microsoft.com/office/drawing/2014/main" id="{32D06E4E-0224-4B78-B689-A25DF95E0266}"/>
                </a:ext>
              </a:extLst>
            </p:cNvPr>
            <p:cNvSpPr txBox="1"/>
            <p:nvPr/>
          </p:nvSpPr>
          <p:spPr>
            <a:xfrm>
              <a:off x="15491818" y="5621946"/>
              <a:ext cx="4017780" cy="42762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ua</a:t>
              </a:r>
              <a:r>
                <a:rPr sz="500" dirty="0">
                  <a:latin typeface="Arial"/>
                  <a:cs typeface="Arial"/>
                </a:rPr>
                <a:t>l 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0" dirty="0">
                  <a:latin typeface="Arial"/>
                  <a:cs typeface="Arial"/>
                </a:rPr>
                <a:t>Se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25" dirty="0">
                  <a:latin typeface="Arial"/>
                  <a:cs typeface="Arial"/>
                </a:rPr>
                <a:t>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15" dirty="0">
                  <a:latin typeface="Arial"/>
                  <a:cs typeface="Arial"/>
                </a:rPr>
                <a:t>/f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30" dirty="0">
                  <a:latin typeface="Arial"/>
                  <a:cs typeface="Arial"/>
                </a:rPr>
                <a:t>m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35" dirty="0">
                  <a:latin typeface="Arial"/>
                  <a:cs typeface="Arial"/>
                </a:rPr>
                <a:t>w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15" dirty="0">
                  <a:latin typeface="Arial"/>
                  <a:cs typeface="Arial"/>
                </a:rPr>
                <a:t>/S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;</a:t>
              </a:r>
              <a:r>
                <a:rPr sz="500" spc="15" dirty="0">
                  <a:latin typeface="Arial"/>
                  <a:cs typeface="Arial"/>
                </a:rPr>
                <a:t>)</a:t>
              </a:r>
              <a:r>
                <a:rPr sz="500" spc="5" dirty="0">
                  <a:latin typeface="Arial"/>
                  <a:cs typeface="Arial"/>
                </a:rPr>
                <a:t>V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10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2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3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7</a:t>
              </a:r>
            </a:p>
          </p:txBody>
        </p:sp>
        <p:sp>
          <p:nvSpPr>
            <p:cNvPr id="13" name="object 12">
              <a:extLst>
                <a:ext uri="{FF2B5EF4-FFF2-40B4-BE49-F238E27FC236}">
                  <a16:creationId xmlns:a16="http://schemas.microsoft.com/office/drawing/2014/main" id="{D06333C1-C8CC-4BB4-BDCA-2C69E62717FD}"/>
                </a:ext>
              </a:extLst>
            </p:cNvPr>
            <p:cNvSpPr/>
            <p:nvPr/>
          </p:nvSpPr>
          <p:spPr>
            <a:xfrm>
              <a:off x="17769270" y="3923176"/>
              <a:ext cx="1097280" cy="1674495"/>
            </a:xfrm>
            <a:custGeom>
              <a:avLst/>
              <a:gdLst/>
              <a:ahLst/>
              <a:cxnLst/>
              <a:rect l="l" t="t" r="r" b="b"/>
              <a:pathLst>
                <a:path w="1097280" h="1674495">
                  <a:moveTo>
                    <a:pt x="1096850" y="0"/>
                  </a:moveTo>
                  <a:lnTo>
                    <a:pt x="1028611" y="75239"/>
                  </a:lnTo>
                  <a:lnTo>
                    <a:pt x="970123" y="148787"/>
                  </a:lnTo>
                  <a:lnTo>
                    <a:pt x="920307" y="220838"/>
                  </a:lnTo>
                  <a:lnTo>
                    <a:pt x="878085" y="291584"/>
                  </a:lnTo>
                  <a:lnTo>
                    <a:pt x="842380" y="361218"/>
                  </a:lnTo>
                  <a:lnTo>
                    <a:pt x="812113" y="429935"/>
                  </a:lnTo>
                  <a:lnTo>
                    <a:pt x="786208" y="497925"/>
                  </a:lnTo>
                  <a:lnTo>
                    <a:pt x="763585" y="565383"/>
                  </a:lnTo>
                  <a:lnTo>
                    <a:pt x="743167" y="632502"/>
                  </a:lnTo>
                  <a:lnTo>
                    <a:pt x="723876" y="699475"/>
                  </a:lnTo>
                  <a:lnTo>
                    <a:pt x="704634" y="766494"/>
                  </a:lnTo>
                  <a:lnTo>
                    <a:pt x="684363" y="833753"/>
                  </a:lnTo>
                  <a:lnTo>
                    <a:pt x="661985" y="901445"/>
                  </a:lnTo>
                  <a:lnTo>
                    <a:pt x="636423" y="969763"/>
                  </a:lnTo>
                  <a:lnTo>
                    <a:pt x="606598" y="1038900"/>
                  </a:lnTo>
                  <a:lnTo>
                    <a:pt x="571432" y="1109048"/>
                  </a:lnTo>
                  <a:lnTo>
                    <a:pt x="529848" y="1180402"/>
                  </a:lnTo>
                  <a:lnTo>
                    <a:pt x="480767" y="1253154"/>
                  </a:lnTo>
                  <a:lnTo>
                    <a:pt x="423112" y="1327497"/>
                  </a:lnTo>
                  <a:lnTo>
                    <a:pt x="355805" y="1403625"/>
                  </a:lnTo>
                  <a:lnTo>
                    <a:pt x="324759" y="1435244"/>
                  </a:lnTo>
                  <a:lnTo>
                    <a:pt x="292124" y="1465906"/>
                  </a:lnTo>
                  <a:lnTo>
                    <a:pt x="258119" y="1495591"/>
                  </a:lnTo>
                  <a:lnTo>
                    <a:pt x="222960" y="1524280"/>
                  </a:lnTo>
                  <a:lnTo>
                    <a:pt x="186867" y="1551954"/>
                  </a:lnTo>
                  <a:lnTo>
                    <a:pt x="150057" y="1578594"/>
                  </a:lnTo>
                  <a:lnTo>
                    <a:pt x="112747" y="1604180"/>
                  </a:lnTo>
                  <a:lnTo>
                    <a:pt x="75155" y="1628694"/>
                  </a:lnTo>
                  <a:lnTo>
                    <a:pt x="37500" y="1652117"/>
                  </a:lnTo>
                  <a:lnTo>
                    <a:pt x="18717" y="1663413"/>
                  </a:lnTo>
                  <a:lnTo>
                    <a:pt x="0" y="1674429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4" name="object 13">
              <a:extLst>
                <a:ext uri="{FF2B5EF4-FFF2-40B4-BE49-F238E27FC236}">
                  <a16:creationId xmlns:a16="http://schemas.microsoft.com/office/drawing/2014/main" id="{5B8A9FE3-1956-4991-853B-17926F6DE35C}"/>
                </a:ext>
              </a:extLst>
            </p:cNvPr>
            <p:cNvSpPr/>
            <p:nvPr/>
          </p:nvSpPr>
          <p:spPr>
            <a:xfrm>
              <a:off x="17692845" y="5571145"/>
              <a:ext cx="91440" cy="69215"/>
            </a:xfrm>
            <a:custGeom>
              <a:avLst/>
              <a:gdLst/>
              <a:ahLst/>
              <a:cxnLst/>
              <a:rect l="l" t="t" r="r" b="b"/>
              <a:pathLst>
                <a:path w="91440" h="69214">
                  <a:moveTo>
                    <a:pt x="61227" y="0"/>
                  </a:moveTo>
                  <a:lnTo>
                    <a:pt x="0" y="69169"/>
                  </a:lnTo>
                  <a:lnTo>
                    <a:pt x="90991" y="53268"/>
                  </a:lnTo>
                  <a:lnTo>
                    <a:pt x="612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5" name="object 14">
              <a:extLst>
                <a:ext uri="{FF2B5EF4-FFF2-40B4-BE49-F238E27FC236}">
                  <a16:creationId xmlns:a16="http://schemas.microsoft.com/office/drawing/2014/main" id="{B37B6163-65AC-4818-B63E-0ACDFD4123DE}"/>
                </a:ext>
              </a:extLst>
            </p:cNvPr>
            <p:cNvSpPr/>
            <p:nvPr/>
          </p:nvSpPr>
          <p:spPr>
            <a:xfrm>
              <a:off x="17692845" y="5571145"/>
              <a:ext cx="91440" cy="69215"/>
            </a:xfrm>
            <a:custGeom>
              <a:avLst/>
              <a:gdLst/>
              <a:ahLst/>
              <a:cxnLst/>
              <a:rect l="l" t="t" r="r" b="b"/>
              <a:pathLst>
                <a:path w="91440" h="69214">
                  <a:moveTo>
                    <a:pt x="90991" y="53268"/>
                  </a:moveTo>
                  <a:lnTo>
                    <a:pt x="0" y="69169"/>
                  </a:lnTo>
                  <a:lnTo>
                    <a:pt x="61227" y="0"/>
                  </a:lnTo>
                  <a:lnTo>
                    <a:pt x="90991" y="53268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6" name="object 15">
              <a:extLst>
                <a:ext uri="{FF2B5EF4-FFF2-40B4-BE49-F238E27FC236}">
                  <a16:creationId xmlns:a16="http://schemas.microsoft.com/office/drawing/2014/main" id="{0EAA45D1-7DF3-435F-8618-C4CA61C27DD5}"/>
                </a:ext>
              </a:extLst>
            </p:cNvPr>
            <p:cNvSpPr/>
            <p:nvPr/>
          </p:nvSpPr>
          <p:spPr>
            <a:xfrm>
              <a:off x="15056279" y="4385240"/>
              <a:ext cx="2341396" cy="405572"/>
            </a:xfrm>
            <a:custGeom>
              <a:avLst/>
              <a:gdLst/>
              <a:ahLst/>
              <a:cxnLst/>
              <a:rect l="l" t="t" r="r" b="b"/>
              <a:pathLst>
                <a:path w="2319655" h="314325">
                  <a:moveTo>
                    <a:pt x="2319033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2319033" y="313854"/>
                  </a:lnTo>
                  <a:lnTo>
                    <a:pt x="2319033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7" name="object 16">
              <a:extLst>
                <a:ext uri="{FF2B5EF4-FFF2-40B4-BE49-F238E27FC236}">
                  <a16:creationId xmlns:a16="http://schemas.microsoft.com/office/drawing/2014/main" id="{423848DB-FBCD-4813-BC1A-8A74874E82F1}"/>
                </a:ext>
              </a:extLst>
            </p:cNvPr>
            <p:cNvSpPr txBox="1"/>
            <p:nvPr/>
          </p:nvSpPr>
          <p:spPr>
            <a:xfrm>
              <a:off x="15128200" y="4374573"/>
              <a:ext cx="2205989" cy="3758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3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ce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10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a</a:t>
              </a:r>
              <a:r>
                <a:rPr sz="500" spc="-20" dirty="0">
                  <a:latin typeface="Arial"/>
                  <a:cs typeface="Arial"/>
                </a:rPr>
                <a:t>d</a:t>
              </a:r>
              <a:r>
                <a:rPr sz="500" spc="-25" dirty="0">
                  <a:latin typeface="Arial"/>
                  <a:cs typeface="Arial"/>
                </a:rPr>
                <a:t>d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/O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t;</a:t>
              </a:r>
              <a:r>
                <a:rPr sz="500" spc="15" dirty="0">
                  <a:latin typeface="Arial"/>
                  <a:cs typeface="Arial"/>
                </a:rPr>
                <a:t>)</a:t>
              </a:r>
              <a:r>
                <a:rPr sz="500" dirty="0">
                  <a:latin typeface="Arial"/>
                  <a:cs typeface="Arial"/>
                </a:rPr>
                <a:t>Z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10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14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2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8" name="object 17">
              <a:extLst>
                <a:ext uri="{FF2B5EF4-FFF2-40B4-BE49-F238E27FC236}">
                  <a16:creationId xmlns:a16="http://schemas.microsoft.com/office/drawing/2014/main" id="{0EDC24E1-D41A-4C91-B546-15EC47D591A9}"/>
                </a:ext>
              </a:extLst>
            </p:cNvPr>
            <p:cNvSpPr/>
            <p:nvPr/>
          </p:nvSpPr>
          <p:spPr>
            <a:xfrm>
              <a:off x="17465625" y="3923176"/>
              <a:ext cx="1400810" cy="490220"/>
            </a:xfrm>
            <a:custGeom>
              <a:avLst/>
              <a:gdLst/>
              <a:ahLst/>
              <a:cxnLst/>
              <a:rect l="l" t="t" r="r" b="b"/>
              <a:pathLst>
                <a:path w="1400809" h="490220">
                  <a:moveTo>
                    <a:pt x="1400495" y="0"/>
                  </a:moveTo>
                  <a:lnTo>
                    <a:pt x="1373337" y="36632"/>
                  </a:lnTo>
                  <a:lnTo>
                    <a:pt x="1339405" y="71825"/>
                  </a:lnTo>
                  <a:lnTo>
                    <a:pt x="1299076" y="105605"/>
                  </a:lnTo>
                  <a:lnTo>
                    <a:pt x="1252729" y="138000"/>
                  </a:lnTo>
                  <a:lnTo>
                    <a:pt x="1200738" y="169035"/>
                  </a:lnTo>
                  <a:lnTo>
                    <a:pt x="1143481" y="198740"/>
                  </a:lnTo>
                  <a:lnTo>
                    <a:pt x="1081336" y="227140"/>
                  </a:lnTo>
                  <a:lnTo>
                    <a:pt x="1014678" y="254263"/>
                  </a:lnTo>
                  <a:lnTo>
                    <a:pt x="943885" y="280136"/>
                  </a:lnTo>
                  <a:lnTo>
                    <a:pt x="869333" y="304786"/>
                  </a:lnTo>
                  <a:lnTo>
                    <a:pt x="791399" y="328240"/>
                  </a:lnTo>
                  <a:lnTo>
                    <a:pt x="710461" y="350525"/>
                  </a:lnTo>
                  <a:lnTo>
                    <a:pt x="626895" y="371669"/>
                  </a:lnTo>
                  <a:lnTo>
                    <a:pt x="541077" y="391698"/>
                  </a:lnTo>
                  <a:lnTo>
                    <a:pt x="453385" y="410640"/>
                  </a:lnTo>
                  <a:lnTo>
                    <a:pt x="364196" y="428521"/>
                  </a:lnTo>
                  <a:lnTo>
                    <a:pt x="273885" y="445370"/>
                  </a:lnTo>
                  <a:lnTo>
                    <a:pt x="182832" y="461212"/>
                  </a:lnTo>
                  <a:lnTo>
                    <a:pt x="91411" y="476075"/>
                  </a:lnTo>
                  <a:lnTo>
                    <a:pt x="0" y="489987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9" name="object 18">
              <a:extLst>
                <a:ext uri="{FF2B5EF4-FFF2-40B4-BE49-F238E27FC236}">
                  <a16:creationId xmlns:a16="http://schemas.microsoft.com/office/drawing/2014/main" id="{594B5B10-9D1F-4B2D-B286-BE91A96D7A06}"/>
                </a:ext>
              </a:extLst>
            </p:cNvPr>
            <p:cNvSpPr/>
            <p:nvPr/>
          </p:nvSpPr>
          <p:spPr>
            <a:xfrm>
              <a:off x="17376097" y="4383434"/>
              <a:ext cx="90805" cy="60960"/>
            </a:xfrm>
            <a:custGeom>
              <a:avLst/>
              <a:gdLst/>
              <a:ahLst/>
              <a:cxnLst/>
              <a:rect l="l" t="t" r="r" b="b"/>
              <a:pathLst>
                <a:path w="90805" h="60960">
                  <a:moveTo>
                    <a:pt x="81968" y="0"/>
                  </a:moveTo>
                  <a:lnTo>
                    <a:pt x="0" y="42535"/>
                  </a:lnTo>
                  <a:lnTo>
                    <a:pt x="90616" y="60416"/>
                  </a:lnTo>
                  <a:lnTo>
                    <a:pt x="8196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0" name="object 19">
              <a:extLst>
                <a:ext uri="{FF2B5EF4-FFF2-40B4-BE49-F238E27FC236}">
                  <a16:creationId xmlns:a16="http://schemas.microsoft.com/office/drawing/2014/main" id="{3B96E262-C84A-424B-8D00-1460D9A62B9A}"/>
                </a:ext>
              </a:extLst>
            </p:cNvPr>
            <p:cNvSpPr/>
            <p:nvPr/>
          </p:nvSpPr>
          <p:spPr>
            <a:xfrm>
              <a:off x="17376097" y="4383434"/>
              <a:ext cx="90805" cy="60960"/>
            </a:xfrm>
            <a:custGeom>
              <a:avLst/>
              <a:gdLst/>
              <a:ahLst/>
              <a:cxnLst/>
              <a:rect l="l" t="t" r="r" b="b"/>
              <a:pathLst>
                <a:path w="90805" h="60960">
                  <a:moveTo>
                    <a:pt x="90616" y="60416"/>
                  </a:moveTo>
                  <a:lnTo>
                    <a:pt x="0" y="42535"/>
                  </a:lnTo>
                  <a:lnTo>
                    <a:pt x="81968" y="0"/>
                  </a:lnTo>
                  <a:lnTo>
                    <a:pt x="90616" y="60416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1" name="object 20">
              <a:extLst>
                <a:ext uri="{FF2B5EF4-FFF2-40B4-BE49-F238E27FC236}">
                  <a16:creationId xmlns:a16="http://schemas.microsoft.com/office/drawing/2014/main" id="{BDA794FC-AE78-44D6-81F6-B6444E022513}"/>
                </a:ext>
              </a:extLst>
            </p:cNvPr>
            <p:cNvSpPr/>
            <p:nvPr/>
          </p:nvSpPr>
          <p:spPr>
            <a:xfrm>
              <a:off x="18866119" y="1560927"/>
              <a:ext cx="463550" cy="2345055"/>
            </a:xfrm>
            <a:custGeom>
              <a:avLst/>
              <a:gdLst/>
              <a:ahLst/>
              <a:cxnLst/>
              <a:rect l="l" t="t" r="r" b="b"/>
              <a:pathLst>
                <a:path w="463550" h="2345054">
                  <a:moveTo>
                    <a:pt x="455184" y="0"/>
                  </a:moveTo>
                  <a:lnTo>
                    <a:pt x="458310" y="66857"/>
                  </a:lnTo>
                  <a:lnTo>
                    <a:pt x="460923" y="144167"/>
                  </a:lnTo>
                  <a:lnTo>
                    <a:pt x="462655" y="231071"/>
                  </a:lnTo>
                  <a:lnTo>
                    <a:pt x="463138" y="326711"/>
                  </a:lnTo>
                  <a:lnTo>
                    <a:pt x="462003" y="430229"/>
                  </a:lnTo>
                  <a:lnTo>
                    <a:pt x="458880" y="540766"/>
                  </a:lnTo>
                  <a:lnTo>
                    <a:pt x="453401" y="657465"/>
                  </a:lnTo>
                  <a:lnTo>
                    <a:pt x="445197" y="779468"/>
                  </a:lnTo>
                  <a:lnTo>
                    <a:pt x="433900" y="905916"/>
                  </a:lnTo>
                  <a:lnTo>
                    <a:pt x="419141" y="1035951"/>
                  </a:lnTo>
                  <a:lnTo>
                    <a:pt x="400550" y="1168716"/>
                  </a:lnTo>
                  <a:lnTo>
                    <a:pt x="377760" y="1303351"/>
                  </a:lnTo>
                  <a:lnTo>
                    <a:pt x="350402" y="1438999"/>
                  </a:lnTo>
                  <a:lnTo>
                    <a:pt x="318106" y="1574802"/>
                  </a:lnTo>
                  <a:lnTo>
                    <a:pt x="280504" y="1709901"/>
                  </a:lnTo>
                  <a:lnTo>
                    <a:pt x="237228" y="1843439"/>
                  </a:lnTo>
                  <a:lnTo>
                    <a:pt x="187908" y="1974557"/>
                  </a:lnTo>
                  <a:lnTo>
                    <a:pt x="132176" y="2102398"/>
                  </a:lnTo>
                  <a:lnTo>
                    <a:pt x="69662" y="2226102"/>
                  </a:lnTo>
                  <a:lnTo>
                    <a:pt x="0" y="2344812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" name="object 21">
              <a:extLst>
                <a:ext uri="{FF2B5EF4-FFF2-40B4-BE49-F238E27FC236}">
                  <a16:creationId xmlns:a16="http://schemas.microsoft.com/office/drawing/2014/main" id="{B6856830-4943-40F2-A73D-CAA7B8A81546}"/>
                </a:ext>
              </a:extLst>
            </p:cNvPr>
            <p:cNvSpPr txBox="1"/>
            <p:nvPr/>
          </p:nvSpPr>
          <p:spPr>
            <a:xfrm>
              <a:off x="14249850" y="3129821"/>
              <a:ext cx="532131" cy="375881"/>
            </a:xfrm>
            <a:prstGeom prst="rect">
              <a:avLst/>
            </a:prstGeom>
            <a:ln w="8718">
              <a:solidFill>
                <a:srgbClr val="31CD3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30" dirty="0">
                  <a:latin typeface="Arial"/>
                  <a:cs typeface="Arial"/>
                </a:rPr>
                <a:t>m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r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" name="object 22">
              <a:extLst>
                <a:ext uri="{FF2B5EF4-FFF2-40B4-BE49-F238E27FC236}">
                  <a16:creationId xmlns:a16="http://schemas.microsoft.com/office/drawing/2014/main" id="{A5429427-0755-4E90-8E71-141B075B7936}"/>
                </a:ext>
              </a:extLst>
            </p:cNvPr>
            <p:cNvSpPr/>
            <p:nvPr/>
          </p:nvSpPr>
          <p:spPr>
            <a:xfrm>
              <a:off x="14870644" y="2188600"/>
              <a:ext cx="932180" cy="1063625"/>
            </a:xfrm>
            <a:custGeom>
              <a:avLst/>
              <a:gdLst/>
              <a:ahLst/>
              <a:cxnLst/>
              <a:rect l="l" t="t" r="r" b="b"/>
              <a:pathLst>
                <a:path w="932180" h="1063625">
                  <a:moveTo>
                    <a:pt x="687915" y="0"/>
                  </a:moveTo>
                  <a:lnTo>
                    <a:pt x="733363" y="51701"/>
                  </a:lnTo>
                  <a:lnTo>
                    <a:pt x="778806" y="108512"/>
                  </a:lnTo>
                  <a:lnTo>
                    <a:pt x="822087" y="169435"/>
                  </a:lnTo>
                  <a:lnTo>
                    <a:pt x="861045" y="233475"/>
                  </a:lnTo>
                  <a:lnTo>
                    <a:pt x="893520" y="299635"/>
                  </a:lnTo>
                  <a:lnTo>
                    <a:pt x="917355" y="366919"/>
                  </a:lnTo>
                  <a:lnTo>
                    <a:pt x="930388" y="434331"/>
                  </a:lnTo>
                  <a:lnTo>
                    <a:pt x="932180" y="467773"/>
                  </a:lnTo>
                  <a:lnTo>
                    <a:pt x="930461" y="500874"/>
                  </a:lnTo>
                  <a:lnTo>
                    <a:pt x="915415" y="565552"/>
                  </a:lnTo>
                  <a:lnTo>
                    <a:pt x="883089" y="627368"/>
                  </a:lnTo>
                  <a:lnTo>
                    <a:pt x="852038" y="668725"/>
                  </a:lnTo>
                  <a:lnTo>
                    <a:pt x="818252" y="707542"/>
                  </a:lnTo>
                  <a:lnTo>
                    <a:pt x="781956" y="743899"/>
                  </a:lnTo>
                  <a:lnTo>
                    <a:pt x="743377" y="777877"/>
                  </a:lnTo>
                  <a:lnTo>
                    <a:pt x="702741" y="809556"/>
                  </a:lnTo>
                  <a:lnTo>
                    <a:pt x="660274" y="839016"/>
                  </a:lnTo>
                  <a:lnTo>
                    <a:pt x="616201" y="866338"/>
                  </a:lnTo>
                  <a:lnTo>
                    <a:pt x="570749" y="891602"/>
                  </a:lnTo>
                  <a:lnTo>
                    <a:pt x="524144" y="914888"/>
                  </a:lnTo>
                  <a:lnTo>
                    <a:pt x="476611" y="936278"/>
                  </a:lnTo>
                  <a:lnTo>
                    <a:pt x="428377" y="955850"/>
                  </a:lnTo>
                  <a:lnTo>
                    <a:pt x="379668" y="973686"/>
                  </a:lnTo>
                  <a:lnTo>
                    <a:pt x="330709" y="989866"/>
                  </a:lnTo>
                  <a:lnTo>
                    <a:pt x="281727" y="1004471"/>
                  </a:lnTo>
                  <a:lnTo>
                    <a:pt x="232948" y="1017580"/>
                  </a:lnTo>
                  <a:lnTo>
                    <a:pt x="184597" y="1029275"/>
                  </a:lnTo>
                  <a:lnTo>
                    <a:pt x="136901" y="1039635"/>
                  </a:lnTo>
                  <a:lnTo>
                    <a:pt x="90085" y="1048741"/>
                  </a:lnTo>
                  <a:lnTo>
                    <a:pt x="44376" y="1056673"/>
                  </a:lnTo>
                  <a:lnTo>
                    <a:pt x="0" y="1063512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4" name="object 23">
              <a:extLst>
                <a:ext uri="{FF2B5EF4-FFF2-40B4-BE49-F238E27FC236}">
                  <a16:creationId xmlns:a16="http://schemas.microsoft.com/office/drawing/2014/main" id="{75E781FC-53CC-4EC7-A315-85BADE680ACC}"/>
                </a:ext>
              </a:extLst>
            </p:cNvPr>
            <p:cNvSpPr/>
            <p:nvPr/>
          </p:nvSpPr>
          <p:spPr>
            <a:xfrm>
              <a:off x="14784037" y="3221878"/>
              <a:ext cx="90805" cy="60960"/>
            </a:xfrm>
            <a:custGeom>
              <a:avLst/>
              <a:gdLst/>
              <a:ahLst/>
              <a:cxnLst/>
              <a:rect l="l" t="t" r="r" b="b"/>
              <a:pathLst>
                <a:path w="90805" h="60960">
                  <a:moveTo>
                    <a:pt x="82622" y="0"/>
                  </a:moveTo>
                  <a:lnTo>
                    <a:pt x="0" y="41271"/>
                  </a:lnTo>
                  <a:lnTo>
                    <a:pt x="90320" y="60547"/>
                  </a:lnTo>
                  <a:lnTo>
                    <a:pt x="8262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5" name="object 24">
              <a:extLst>
                <a:ext uri="{FF2B5EF4-FFF2-40B4-BE49-F238E27FC236}">
                  <a16:creationId xmlns:a16="http://schemas.microsoft.com/office/drawing/2014/main" id="{D8F4CEBE-C76E-43EA-B5E5-9E38CD716C29}"/>
                </a:ext>
              </a:extLst>
            </p:cNvPr>
            <p:cNvSpPr/>
            <p:nvPr/>
          </p:nvSpPr>
          <p:spPr>
            <a:xfrm>
              <a:off x="14784037" y="3221878"/>
              <a:ext cx="90805" cy="60960"/>
            </a:xfrm>
            <a:custGeom>
              <a:avLst/>
              <a:gdLst/>
              <a:ahLst/>
              <a:cxnLst/>
              <a:rect l="l" t="t" r="r" b="b"/>
              <a:pathLst>
                <a:path w="90805" h="60960">
                  <a:moveTo>
                    <a:pt x="90320" y="60547"/>
                  </a:moveTo>
                  <a:lnTo>
                    <a:pt x="0" y="41271"/>
                  </a:lnTo>
                  <a:lnTo>
                    <a:pt x="82622" y="0"/>
                  </a:lnTo>
                  <a:lnTo>
                    <a:pt x="90320" y="60547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6" name="object 25">
              <a:extLst>
                <a:ext uri="{FF2B5EF4-FFF2-40B4-BE49-F238E27FC236}">
                  <a16:creationId xmlns:a16="http://schemas.microsoft.com/office/drawing/2014/main" id="{4A89878F-4B89-4DF8-ADDF-B7E34F280D67}"/>
                </a:ext>
              </a:extLst>
            </p:cNvPr>
            <p:cNvSpPr/>
            <p:nvPr/>
          </p:nvSpPr>
          <p:spPr>
            <a:xfrm>
              <a:off x="12488779" y="2502114"/>
              <a:ext cx="3199566" cy="387750"/>
            </a:xfrm>
            <a:custGeom>
              <a:avLst/>
              <a:gdLst/>
              <a:ahLst/>
              <a:cxnLst/>
              <a:rect l="l" t="t" r="r" b="b"/>
              <a:pathLst>
                <a:path w="3182619" h="314325">
                  <a:moveTo>
                    <a:pt x="3182132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3182132" y="313854"/>
                  </a:lnTo>
                  <a:lnTo>
                    <a:pt x="3182132" y="0"/>
                  </a:lnTo>
                  <a:close/>
                </a:path>
              </a:pathLst>
            </a:custGeom>
            <a:ln w="8718">
              <a:solidFill>
                <a:srgbClr val="31CD31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7" name="object 26">
              <a:extLst>
                <a:ext uri="{FF2B5EF4-FFF2-40B4-BE49-F238E27FC236}">
                  <a16:creationId xmlns:a16="http://schemas.microsoft.com/office/drawing/2014/main" id="{6BE9361E-AC73-4D2B-A7CA-806B796C8C15}"/>
                </a:ext>
              </a:extLst>
            </p:cNvPr>
            <p:cNvSpPr txBox="1"/>
            <p:nvPr/>
          </p:nvSpPr>
          <p:spPr>
            <a:xfrm>
              <a:off x="12535883" y="2468043"/>
              <a:ext cx="3061970" cy="3758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tf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dirty="0">
                  <a:latin typeface="Arial"/>
                  <a:cs typeface="Arial"/>
                </a:rPr>
                <a:t>d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0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s,</a:t>
              </a:r>
              <a:r>
                <a:rPr sz="500" spc="-2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&lt;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0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8" name="object 27">
              <a:extLst>
                <a:ext uri="{FF2B5EF4-FFF2-40B4-BE49-F238E27FC236}">
                  <a16:creationId xmlns:a16="http://schemas.microsoft.com/office/drawing/2014/main" id="{85742526-030C-4F9F-B374-47E1AD24174C}"/>
                </a:ext>
              </a:extLst>
            </p:cNvPr>
            <p:cNvSpPr/>
            <p:nvPr/>
          </p:nvSpPr>
          <p:spPr>
            <a:xfrm>
              <a:off x="14482756" y="2310528"/>
              <a:ext cx="589645" cy="154408"/>
            </a:xfrm>
            <a:custGeom>
              <a:avLst/>
              <a:gdLst/>
              <a:ahLst/>
              <a:cxnLst/>
              <a:rect l="l" t="t" r="r" b="b"/>
              <a:pathLst>
                <a:path w="598169" h="275589">
                  <a:moveTo>
                    <a:pt x="598075" y="0"/>
                  </a:moveTo>
                  <a:lnTo>
                    <a:pt x="570689" y="12611"/>
                  </a:lnTo>
                  <a:lnTo>
                    <a:pt x="542678" y="25512"/>
                  </a:lnTo>
                  <a:lnTo>
                    <a:pt x="514101" y="38672"/>
                  </a:lnTo>
                  <a:lnTo>
                    <a:pt x="485019" y="52065"/>
                  </a:lnTo>
                  <a:lnTo>
                    <a:pt x="425579" y="79439"/>
                  </a:lnTo>
                  <a:lnTo>
                    <a:pt x="364838" y="107412"/>
                  </a:lnTo>
                  <a:lnTo>
                    <a:pt x="303277" y="135761"/>
                  </a:lnTo>
                  <a:lnTo>
                    <a:pt x="241378" y="164266"/>
                  </a:lnTo>
                  <a:lnTo>
                    <a:pt x="179619" y="192704"/>
                  </a:lnTo>
                  <a:lnTo>
                    <a:pt x="118483" y="220855"/>
                  </a:lnTo>
                  <a:lnTo>
                    <a:pt x="58450" y="248496"/>
                  </a:lnTo>
                  <a:lnTo>
                    <a:pt x="28997" y="262057"/>
                  </a:lnTo>
                  <a:lnTo>
                    <a:pt x="0" y="275406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9" name="object 28">
              <a:extLst>
                <a:ext uri="{FF2B5EF4-FFF2-40B4-BE49-F238E27FC236}">
                  <a16:creationId xmlns:a16="http://schemas.microsoft.com/office/drawing/2014/main" id="{3179E497-6767-4F35-B279-68D0C797F977}"/>
                </a:ext>
              </a:extLst>
            </p:cNvPr>
            <p:cNvSpPr/>
            <p:nvPr/>
          </p:nvSpPr>
          <p:spPr>
            <a:xfrm>
              <a:off x="14402965" y="2437338"/>
              <a:ext cx="92075" cy="64769"/>
            </a:xfrm>
            <a:custGeom>
              <a:avLst/>
              <a:gdLst/>
              <a:ahLst/>
              <a:cxnLst/>
              <a:rect l="l" t="t" r="r" b="b"/>
              <a:pathLst>
                <a:path w="92075" h="64769">
                  <a:moveTo>
                    <a:pt x="66441" y="0"/>
                  </a:moveTo>
                  <a:lnTo>
                    <a:pt x="0" y="64200"/>
                  </a:lnTo>
                  <a:lnTo>
                    <a:pt x="91941" y="55412"/>
                  </a:lnTo>
                  <a:lnTo>
                    <a:pt x="6644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0" name="object 29">
              <a:extLst>
                <a:ext uri="{FF2B5EF4-FFF2-40B4-BE49-F238E27FC236}">
                  <a16:creationId xmlns:a16="http://schemas.microsoft.com/office/drawing/2014/main" id="{93147B2F-A9C2-487C-A441-12B5DF65CCBA}"/>
                </a:ext>
              </a:extLst>
            </p:cNvPr>
            <p:cNvSpPr/>
            <p:nvPr/>
          </p:nvSpPr>
          <p:spPr>
            <a:xfrm>
              <a:off x="14402965" y="2437338"/>
              <a:ext cx="92075" cy="64769"/>
            </a:xfrm>
            <a:custGeom>
              <a:avLst/>
              <a:gdLst/>
              <a:ahLst/>
              <a:cxnLst/>
              <a:rect l="l" t="t" r="r" b="b"/>
              <a:pathLst>
                <a:path w="92075" h="64769">
                  <a:moveTo>
                    <a:pt x="91941" y="55412"/>
                  </a:moveTo>
                  <a:lnTo>
                    <a:pt x="0" y="64200"/>
                  </a:lnTo>
                  <a:lnTo>
                    <a:pt x="66441" y="0"/>
                  </a:lnTo>
                  <a:lnTo>
                    <a:pt x="91941" y="55412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1" name="object 30">
              <a:extLst>
                <a:ext uri="{FF2B5EF4-FFF2-40B4-BE49-F238E27FC236}">
                  <a16:creationId xmlns:a16="http://schemas.microsoft.com/office/drawing/2014/main" id="{9EC757CD-271E-462B-8F51-8D80841DF97E}"/>
                </a:ext>
              </a:extLst>
            </p:cNvPr>
            <p:cNvSpPr/>
            <p:nvPr/>
          </p:nvSpPr>
          <p:spPr>
            <a:xfrm>
              <a:off x="14349721" y="5012947"/>
              <a:ext cx="628195" cy="314324"/>
            </a:xfrm>
            <a:custGeom>
              <a:avLst/>
              <a:gdLst/>
              <a:ahLst/>
              <a:cxnLst/>
              <a:rect l="l" t="t" r="r" b="b"/>
              <a:pathLst>
                <a:path w="488315" h="314325">
                  <a:moveTo>
                    <a:pt x="488217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488217" y="313854"/>
                  </a:lnTo>
                  <a:lnTo>
                    <a:pt x="488217" y="0"/>
                  </a:lnTo>
                  <a:close/>
                </a:path>
              </a:pathLst>
            </a:custGeom>
            <a:ln w="8718">
              <a:solidFill>
                <a:srgbClr val="31CD31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2" name="object 31">
              <a:extLst>
                <a:ext uri="{FF2B5EF4-FFF2-40B4-BE49-F238E27FC236}">
                  <a16:creationId xmlns:a16="http://schemas.microsoft.com/office/drawing/2014/main" id="{A569DF0E-2015-4F1C-A36A-9152E157D6D8}"/>
                </a:ext>
              </a:extLst>
            </p:cNvPr>
            <p:cNvSpPr txBox="1"/>
            <p:nvPr/>
          </p:nvSpPr>
          <p:spPr>
            <a:xfrm>
              <a:off x="14433924" y="5018599"/>
              <a:ext cx="510941" cy="285085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30" dirty="0">
                  <a:latin typeface="Arial"/>
                  <a:cs typeface="Arial"/>
                </a:rPr>
                <a:t>m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t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33" name="object 32">
              <a:extLst>
                <a:ext uri="{FF2B5EF4-FFF2-40B4-BE49-F238E27FC236}">
                  <a16:creationId xmlns:a16="http://schemas.microsoft.com/office/drawing/2014/main" id="{4CE4CEE4-A496-476F-82D8-9252908D655D}"/>
                </a:ext>
              </a:extLst>
            </p:cNvPr>
            <p:cNvSpPr/>
            <p:nvPr/>
          </p:nvSpPr>
          <p:spPr>
            <a:xfrm>
              <a:off x="14977921" y="5297918"/>
              <a:ext cx="1296035" cy="327025"/>
            </a:xfrm>
            <a:custGeom>
              <a:avLst/>
              <a:gdLst/>
              <a:ahLst/>
              <a:cxnLst/>
              <a:rect l="l" t="t" r="r" b="b"/>
              <a:pathLst>
                <a:path w="1296034" h="327025">
                  <a:moveTo>
                    <a:pt x="0" y="0"/>
                  </a:moveTo>
                  <a:lnTo>
                    <a:pt x="35864" y="14005"/>
                  </a:lnTo>
                  <a:lnTo>
                    <a:pt x="131347" y="45743"/>
                  </a:lnTo>
                  <a:lnTo>
                    <a:pt x="191685" y="64382"/>
                  </a:lnTo>
                  <a:lnTo>
                    <a:pt x="252516" y="82571"/>
                  </a:lnTo>
                  <a:lnTo>
                    <a:pt x="313773" y="100313"/>
                  </a:lnTo>
                  <a:lnTo>
                    <a:pt x="375386" y="117611"/>
                  </a:lnTo>
                  <a:lnTo>
                    <a:pt x="437288" y="134469"/>
                  </a:lnTo>
                  <a:lnTo>
                    <a:pt x="499410" y="150892"/>
                  </a:lnTo>
                  <a:lnTo>
                    <a:pt x="561684" y="166883"/>
                  </a:lnTo>
                  <a:lnTo>
                    <a:pt x="624042" y="182445"/>
                  </a:lnTo>
                  <a:lnTo>
                    <a:pt x="686414" y="197583"/>
                  </a:lnTo>
                  <a:lnTo>
                    <a:pt x="748734" y="212301"/>
                  </a:lnTo>
                  <a:lnTo>
                    <a:pt x="810932" y="226602"/>
                  </a:lnTo>
                  <a:lnTo>
                    <a:pt x="872940" y="240489"/>
                  </a:lnTo>
                  <a:lnTo>
                    <a:pt x="934689" y="253968"/>
                  </a:lnTo>
                  <a:lnTo>
                    <a:pt x="996113" y="267041"/>
                  </a:lnTo>
                  <a:lnTo>
                    <a:pt x="1057141" y="279713"/>
                  </a:lnTo>
                  <a:lnTo>
                    <a:pt x="1117706" y="291987"/>
                  </a:lnTo>
                  <a:lnTo>
                    <a:pt x="1177739" y="303867"/>
                  </a:lnTo>
                  <a:lnTo>
                    <a:pt x="1237173" y="315357"/>
                  </a:lnTo>
                  <a:lnTo>
                    <a:pt x="1295938" y="326460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4" name="object 33">
              <a:extLst>
                <a:ext uri="{FF2B5EF4-FFF2-40B4-BE49-F238E27FC236}">
                  <a16:creationId xmlns:a16="http://schemas.microsoft.com/office/drawing/2014/main" id="{696E2352-3651-4802-A7C3-7F1787FE9A2E}"/>
                </a:ext>
              </a:extLst>
            </p:cNvPr>
            <p:cNvSpPr/>
            <p:nvPr/>
          </p:nvSpPr>
          <p:spPr>
            <a:xfrm>
              <a:off x="16270084" y="5594684"/>
              <a:ext cx="91440" cy="60325"/>
            </a:xfrm>
            <a:custGeom>
              <a:avLst/>
              <a:gdLst/>
              <a:ahLst/>
              <a:cxnLst/>
              <a:rect l="l" t="t" r="r" b="b"/>
              <a:pathLst>
                <a:path w="91440" h="60325">
                  <a:moveTo>
                    <a:pt x="10993" y="0"/>
                  </a:moveTo>
                  <a:lnTo>
                    <a:pt x="0" y="59998"/>
                  </a:lnTo>
                  <a:lnTo>
                    <a:pt x="91226" y="45770"/>
                  </a:lnTo>
                  <a:lnTo>
                    <a:pt x="109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5" name="object 34">
              <a:extLst>
                <a:ext uri="{FF2B5EF4-FFF2-40B4-BE49-F238E27FC236}">
                  <a16:creationId xmlns:a16="http://schemas.microsoft.com/office/drawing/2014/main" id="{B964A8A1-2325-4DE6-B8E4-AD6B8844DF07}"/>
                </a:ext>
              </a:extLst>
            </p:cNvPr>
            <p:cNvSpPr/>
            <p:nvPr/>
          </p:nvSpPr>
          <p:spPr>
            <a:xfrm>
              <a:off x="16270084" y="5594684"/>
              <a:ext cx="91440" cy="60325"/>
            </a:xfrm>
            <a:custGeom>
              <a:avLst/>
              <a:gdLst/>
              <a:ahLst/>
              <a:cxnLst/>
              <a:rect l="l" t="t" r="r" b="b"/>
              <a:pathLst>
                <a:path w="91440" h="60325">
                  <a:moveTo>
                    <a:pt x="10993" y="0"/>
                  </a:moveTo>
                  <a:lnTo>
                    <a:pt x="91226" y="45770"/>
                  </a:lnTo>
                  <a:lnTo>
                    <a:pt x="0" y="59998"/>
                  </a:lnTo>
                  <a:lnTo>
                    <a:pt x="10993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6" name="object 35">
              <a:extLst>
                <a:ext uri="{FF2B5EF4-FFF2-40B4-BE49-F238E27FC236}">
                  <a16:creationId xmlns:a16="http://schemas.microsoft.com/office/drawing/2014/main" id="{7E7140E3-AF12-4913-AFCB-1025E3AD9F92}"/>
                </a:ext>
              </a:extLst>
            </p:cNvPr>
            <p:cNvSpPr txBox="1"/>
            <p:nvPr/>
          </p:nvSpPr>
          <p:spPr>
            <a:xfrm>
              <a:off x="14003731" y="5640654"/>
              <a:ext cx="965757" cy="142246"/>
            </a:xfrm>
            <a:prstGeom prst="rect">
              <a:avLst/>
            </a:prstGeom>
            <a:ln w="8718">
              <a:solidFill>
                <a:srgbClr val="31CD3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13030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:t</a:t>
              </a:r>
              <a:r>
                <a:rPr sz="500" spc="-25" dirty="0">
                  <a:latin typeface="Arial"/>
                  <a:cs typeface="Arial"/>
                </a:rPr>
                <a:t>h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5" dirty="0">
                  <a:latin typeface="Arial"/>
                  <a:cs typeface="Arial"/>
                </a:rPr>
                <a:t>w</a:t>
              </a:r>
              <a:r>
                <a:rPr sz="500" spc="-50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37" name="object 36">
              <a:extLst>
                <a:ext uri="{FF2B5EF4-FFF2-40B4-BE49-F238E27FC236}">
                  <a16:creationId xmlns:a16="http://schemas.microsoft.com/office/drawing/2014/main" id="{FF264205-FAA4-4CC5-BA99-1E412A2E4AD4}"/>
                </a:ext>
              </a:extLst>
            </p:cNvPr>
            <p:cNvSpPr/>
            <p:nvPr/>
          </p:nvSpPr>
          <p:spPr>
            <a:xfrm>
              <a:off x="14733706" y="5329460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11613"/>
                  </a:lnTo>
                  <a:lnTo>
                    <a:pt x="0" y="23469"/>
                  </a:lnTo>
                  <a:lnTo>
                    <a:pt x="0" y="35547"/>
                  </a:lnTo>
                  <a:lnTo>
                    <a:pt x="0" y="47825"/>
                  </a:lnTo>
                  <a:lnTo>
                    <a:pt x="0" y="60282"/>
                  </a:lnTo>
                  <a:lnTo>
                    <a:pt x="0" y="72896"/>
                  </a:lnTo>
                  <a:lnTo>
                    <a:pt x="0" y="85645"/>
                  </a:lnTo>
                  <a:lnTo>
                    <a:pt x="0" y="98508"/>
                  </a:lnTo>
                  <a:lnTo>
                    <a:pt x="0" y="111462"/>
                  </a:lnTo>
                  <a:lnTo>
                    <a:pt x="0" y="124488"/>
                  </a:lnTo>
                  <a:lnTo>
                    <a:pt x="0" y="137562"/>
                  </a:lnTo>
                  <a:lnTo>
                    <a:pt x="0" y="150663"/>
                  </a:lnTo>
                  <a:lnTo>
                    <a:pt x="0" y="163770"/>
                  </a:lnTo>
                  <a:lnTo>
                    <a:pt x="0" y="176861"/>
                  </a:lnTo>
                  <a:lnTo>
                    <a:pt x="0" y="189915"/>
                  </a:lnTo>
                  <a:lnTo>
                    <a:pt x="0" y="202909"/>
                  </a:lnTo>
                  <a:lnTo>
                    <a:pt x="0" y="215823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8" name="object 37">
              <a:extLst>
                <a:ext uri="{FF2B5EF4-FFF2-40B4-BE49-F238E27FC236}">
                  <a16:creationId xmlns:a16="http://schemas.microsoft.com/office/drawing/2014/main" id="{467EE0D3-F053-442A-900F-41E6AA1BC86C}"/>
                </a:ext>
              </a:extLst>
            </p:cNvPr>
            <p:cNvSpPr/>
            <p:nvPr/>
          </p:nvSpPr>
          <p:spPr>
            <a:xfrm>
              <a:off x="14703194" y="5552558"/>
              <a:ext cx="61594" cy="87630"/>
            </a:xfrm>
            <a:custGeom>
              <a:avLst/>
              <a:gdLst/>
              <a:ahLst/>
              <a:cxnLst/>
              <a:rect l="l" t="t" r="r" b="b"/>
              <a:pathLst>
                <a:path w="61594" h="87629">
                  <a:moveTo>
                    <a:pt x="61027" y="0"/>
                  </a:moveTo>
                  <a:lnTo>
                    <a:pt x="0" y="0"/>
                  </a:lnTo>
                  <a:lnTo>
                    <a:pt x="30513" y="87181"/>
                  </a:lnTo>
                  <a:lnTo>
                    <a:pt x="610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39" name="object 38">
              <a:extLst>
                <a:ext uri="{FF2B5EF4-FFF2-40B4-BE49-F238E27FC236}">
                  <a16:creationId xmlns:a16="http://schemas.microsoft.com/office/drawing/2014/main" id="{F1CD26FA-E0B1-49AB-8F05-DE7EA5867F7A}"/>
                </a:ext>
              </a:extLst>
            </p:cNvPr>
            <p:cNvSpPr/>
            <p:nvPr/>
          </p:nvSpPr>
          <p:spPr>
            <a:xfrm>
              <a:off x="14703194" y="5552558"/>
              <a:ext cx="61594" cy="87630"/>
            </a:xfrm>
            <a:custGeom>
              <a:avLst/>
              <a:gdLst/>
              <a:ahLst/>
              <a:cxnLst/>
              <a:rect l="l" t="t" r="r" b="b"/>
              <a:pathLst>
                <a:path w="61594" h="87629">
                  <a:moveTo>
                    <a:pt x="61027" y="0"/>
                  </a:moveTo>
                  <a:lnTo>
                    <a:pt x="30513" y="87181"/>
                  </a:lnTo>
                  <a:lnTo>
                    <a:pt x="0" y="0"/>
                  </a:lnTo>
                  <a:lnTo>
                    <a:pt x="61027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0" name="object 39">
              <a:extLst>
                <a:ext uri="{FF2B5EF4-FFF2-40B4-BE49-F238E27FC236}">
                  <a16:creationId xmlns:a16="http://schemas.microsoft.com/office/drawing/2014/main" id="{4C7E9FAA-C824-4480-82BD-244249DD9E84}"/>
                </a:ext>
              </a:extLst>
            </p:cNvPr>
            <p:cNvSpPr txBox="1"/>
            <p:nvPr/>
          </p:nvSpPr>
          <p:spPr>
            <a:xfrm>
              <a:off x="13866246" y="536051"/>
              <a:ext cx="3566221" cy="427628"/>
            </a:xfrm>
            <a:prstGeom prst="rect">
              <a:avLst/>
            </a:prstGeom>
            <a:ln w="8718">
              <a:solidFill>
                <a:srgbClr val="31CD3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7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ua</a:t>
              </a:r>
              <a:r>
                <a:rPr sz="500" dirty="0">
                  <a:latin typeface="Arial"/>
                  <a:cs typeface="Arial"/>
                </a:rPr>
                <a:t>l 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20" dirty="0">
                  <a:latin typeface="Arial"/>
                  <a:cs typeface="Arial"/>
                </a:rPr>
                <a:t>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tO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5" dirty="0">
                  <a:latin typeface="Arial"/>
                  <a:cs typeface="Arial"/>
                </a:rPr>
                <a:t>F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r()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/St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dirty="0">
                  <a:latin typeface="Arial"/>
                  <a:cs typeface="Arial"/>
                </a:rPr>
                <a:t>;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0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8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41" name="object 40">
              <a:extLst>
                <a:ext uri="{FF2B5EF4-FFF2-40B4-BE49-F238E27FC236}">
                  <a16:creationId xmlns:a16="http://schemas.microsoft.com/office/drawing/2014/main" id="{A3FE4318-E15D-4471-A71D-A69B3B006489}"/>
                </a:ext>
              </a:extLst>
            </p:cNvPr>
            <p:cNvSpPr/>
            <p:nvPr/>
          </p:nvSpPr>
          <p:spPr>
            <a:xfrm>
              <a:off x="14525399" y="974444"/>
              <a:ext cx="363176" cy="856488"/>
            </a:xfrm>
            <a:custGeom>
              <a:avLst/>
              <a:gdLst/>
              <a:ahLst/>
              <a:cxnLst/>
              <a:rect l="l" t="t" r="r" b="b"/>
              <a:pathLst>
                <a:path w="377825" h="897889">
                  <a:moveTo>
                    <a:pt x="297703" y="0"/>
                  </a:moveTo>
                  <a:lnTo>
                    <a:pt x="252978" y="16180"/>
                  </a:lnTo>
                  <a:lnTo>
                    <a:pt x="211995" y="33278"/>
                  </a:lnTo>
                  <a:lnTo>
                    <a:pt x="175308" y="51307"/>
                  </a:lnTo>
                  <a:lnTo>
                    <a:pt x="134032" y="76820"/>
                  </a:lnTo>
                  <a:lnTo>
                    <a:pt x="102690" y="104049"/>
                  </a:lnTo>
                  <a:lnTo>
                    <a:pt x="76527" y="138159"/>
                  </a:lnTo>
                  <a:lnTo>
                    <a:pt x="43809" y="190435"/>
                  </a:lnTo>
                  <a:lnTo>
                    <a:pt x="20481" y="240879"/>
                  </a:lnTo>
                  <a:lnTo>
                    <a:pt x="6048" y="290153"/>
                  </a:lnTo>
                  <a:lnTo>
                    <a:pt x="18" y="338916"/>
                  </a:lnTo>
                  <a:lnTo>
                    <a:pt x="0" y="363313"/>
                  </a:lnTo>
                  <a:lnTo>
                    <a:pt x="1896" y="387830"/>
                  </a:lnTo>
                  <a:lnTo>
                    <a:pt x="11188" y="437554"/>
                  </a:lnTo>
                  <a:lnTo>
                    <a:pt x="27401" y="488749"/>
                  </a:lnTo>
                  <a:lnTo>
                    <a:pt x="50041" y="542076"/>
                  </a:lnTo>
                  <a:lnTo>
                    <a:pt x="78614" y="598195"/>
                  </a:lnTo>
                  <a:lnTo>
                    <a:pt x="105019" y="644380"/>
                  </a:lnTo>
                  <a:lnTo>
                    <a:pt x="126825" y="677004"/>
                  </a:lnTo>
                  <a:lnTo>
                    <a:pt x="150745" y="708154"/>
                  </a:lnTo>
                  <a:lnTo>
                    <a:pt x="176582" y="737857"/>
                  </a:lnTo>
                  <a:lnTo>
                    <a:pt x="204138" y="766139"/>
                  </a:lnTo>
                  <a:lnTo>
                    <a:pt x="233217" y="793028"/>
                  </a:lnTo>
                  <a:lnTo>
                    <a:pt x="263621" y="818550"/>
                  </a:lnTo>
                  <a:lnTo>
                    <a:pt x="295154" y="842731"/>
                  </a:lnTo>
                  <a:lnTo>
                    <a:pt x="327619" y="865600"/>
                  </a:lnTo>
                  <a:lnTo>
                    <a:pt x="360818" y="887183"/>
                  </a:lnTo>
                  <a:lnTo>
                    <a:pt x="377631" y="897500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2" name="object 41">
              <a:extLst>
                <a:ext uri="{FF2B5EF4-FFF2-40B4-BE49-F238E27FC236}">
                  <a16:creationId xmlns:a16="http://schemas.microsoft.com/office/drawing/2014/main" id="{9A6B3893-38EA-4C48-9147-2BE3466D8139}"/>
                </a:ext>
              </a:extLst>
            </p:cNvPr>
            <p:cNvSpPr/>
            <p:nvPr/>
          </p:nvSpPr>
          <p:spPr>
            <a:xfrm>
              <a:off x="14890635" y="1805175"/>
              <a:ext cx="91440" cy="69215"/>
            </a:xfrm>
            <a:custGeom>
              <a:avLst/>
              <a:gdLst/>
              <a:ahLst/>
              <a:cxnLst/>
              <a:rect l="l" t="t" r="r" b="b"/>
              <a:pathLst>
                <a:path w="91440" h="69214">
                  <a:moveTo>
                    <a:pt x="29598" y="0"/>
                  </a:moveTo>
                  <a:lnTo>
                    <a:pt x="0" y="53363"/>
                  </a:lnTo>
                  <a:lnTo>
                    <a:pt x="91026" y="68960"/>
                  </a:lnTo>
                  <a:lnTo>
                    <a:pt x="2959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3" name="object 42">
              <a:extLst>
                <a:ext uri="{FF2B5EF4-FFF2-40B4-BE49-F238E27FC236}">
                  <a16:creationId xmlns:a16="http://schemas.microsoft.com/office/drawing/2014/main" id="{71AB15BF-43B6-4A8A-A871-A55795D9AFEC}"/>
                </a:ext>
              </a:extLst>
            </p:cNvPr>
            <p:cNvSpPr/>
            <p:nvPr/>
          </p:nvSpPr>
          <p:spPr>
            <a:xfrm>
              <a:off x="14890635" y="1805175"/>
              <a:ext cx="91440" cy="69215"/>
            </a:xfrm>
            <a:custGeom>
              <a:avLst/>
              <a:gdLst/>
              <a:ahLst/>
              <a:cxnLst/>
              <a:rect l="l" t="t" r="r" b="b"/>
              <a:pathLst>
                <a:path w="91440" h="69214">
                  <a:moveTo>
                    <a:pt x="29598" y="0"/>
                  </a:moveTo>
                  <a:lnTo>
                    <a:pt x="91026" y="68960"/>
                  </a:lnTo>
                  <a:lnTo>
                    <a:pt x="0" y="53363"/>
                  </a:lnTo>
                  <a:lnTo>
                    <a:pt x="29598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4" name="object 43">
              <a:extLst>
                <a:ext uri="{FF2B5EF4-FFF2-40B4-BE49-F238E27FC236}">
                  <a16:creationId xmlns:a16="http://schemas.microsoft.com/office/drawing/2014/main" id="{71796694-153C-44E1-AC5C-DE3E279257E9}"/>
                </a:ext>
              </a:extLst>
            </p:cNvPr>
            <p:cNvSpPr txBox="1"/>
            <p:nvPr/>
          </p:nvSpPr>
          <p:spPr>
            <a:xfrm>
              <a:off x="14698835" y="1151174"/>
              <a:ext cx="4165224" cy="427628"/>
            </a:xfrm>
            <a:prstGeom prst="rect">
              <a:avLst/>
            </a:prstGeom>
            <a:ln w="8718">
              <a:solidFill>
                <a:srgbClr val="31CD3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15" dirty="0">
                  <a:latin typeface="Arial"/>
                  <a:cs typeface="Arial"/>
                </a:rPr>
                <a:t>N</a:t>
              </a:r>
              <a:r>
                <a:rPr sz="500" spc="-10" dirty="0">
                  <a:latin typeface="Arial"/>
                  <a:cs typeface="Arial"/>
                </a:rPr>
                <a:t>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0" dirty="0">
                  <a:latin typeface="Arial"/>
                  <a:cs typeface="Arial"/>
                </a:rPr>
                <a:t>M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-25" dirty="0">
                  <a:latin typeface="Arial"/>
                  <a:cs typeface="Arial"/>
                </a:rPr>
                <a:t>L_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_</a:t>
              </a:r>
              <a:r>
                <a:rPr sz="500" spc="15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-25" dirty="0">
                  <a:latin typeface="Arial"/>
                  <a:cs typeface="Arial"/>
                </a:rPr>
                <a:t>LL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7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ua</a:t>
              </a:r>
              <a:r>
                <a:rPr sz="500" dirty="0">
                  <a:latin typeface="Arial"/>
                  <a:cs typeface="Arial"/>
                </a:rPr>
                <a:t>l 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0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tO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5" dirty="0">
                  <a:latin typeface="Arial"/>
                  <a:cs typeface="Arial"/>
                </a:rPr>
                <a:t>F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r()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/St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dirty="0">
                  <a:latin typeface="Arial"/>
                  <a:cs typeface="Arial"/>
                </a:rPr>
                <a:t>;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8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45" name="object 44">
              <a:extLst>
                <a:ext uri="{FF2B5EF4-FFF2-40B4-BE49-F238E27FC236}">
                  <a16:creationId xmlns:a16="http://schemas.microsoft.com/office/drawing/2014/main" id="{A5473DA3-1C7A-4A80-BB02-9F7E089E954E}"/>
                </a:ext>
              </a:extLst>
            </p:cNvPr>
            <p:cNvSpPr/>
            <p:nvPr/>
          </p:nvSpPr>
          <p:spPr>
            <a:xfrm>
              <a:off x="15933579" y="968293"/>
              <a:ext cx="564263" cy="159434"/>
            </a:xfrm>
            <a:custGeom>
              <a:avLst/>
              <a:gdLst/>
              <a:ahLst/>
              <a:cxnLst/>
              <a:rect l="l" t="t" r="r" b="b"/>
              <a:pathLst>
                <a:path w="495300" h="268605">
                  <a:moveTo>
                    <a:pt x="0" y="0"/>
                  </a:moveTo>
                  <a:lnTo>
                    <a:pt x="45759" y="24830"/>
                  </a:lnTo>
                  <a:lnTo>
                    <a:pt x="93352" y="50657"/>
                  </a:lnTo>
                  <a:lnTo>
                    <a:pt x="142401" y="77276"/>
                  </a:lnTo>
                  <a:lnTo>
                    <a:pt x="192530" y="104481"/>
                  </a:lnTo>
                  <a:lnTo>
                    <a:pt x="217882" y="118239"/>
                  </a:lnTo>
                  <a:lnTo>
                    <a:pt x="268923" y="145938"/>
                  </a:lnTo>
                  <a:lnTo>
                    <a:pt x="320101" y="173711"/>
                  </a:lnTo>
                  <a:lnTo>
                    <a:pt x="371038" y="201352"/>
                  </a:lnTo>
                  <a:lnTo>
                    <a:pt x="421357" y="228655"/>
                  </a:lnTo>
                  <a:lnTo>
                    <a:pt x="470681" y="255415"/>
                  </a:lnTo>
                  <a:lnTo>
                    <a:pt x="494852" y="268528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6" name="object 45">
              <a:extLst>
                <a:ext uri="{FF2B5EF4-FFF2-40B4-BE49-F238E27FC236}">
                  <a16:creationId xmlns:a16="http://schemas.microsoft.com/office/drawing/2014/main" id="{8C65A502-FCD4-445D-B872-1D5D915D032D}"/>
                </a:ext>
              </a:extLst>
            </p:cNvPr>
            <p:cNvSpPr/>
            <p:nvPr/>
          </p:nvSpPr>
          <p:spPr>
            <a:xfrm>
              <a:off x="16406401" y="1082524"/>
              <a:ext cx="91441" cy="68580"/>
            </a:xfrm>
            <a:custGeom>
              <a:avLst/>
              <a:gdLst/>
              <a:ahLst/>
              <a:cxnLst/>
              <a:rect l="l" t="t" r="r" b="b"/>
              <a:pathLst>
                <a:path w="91440" h="68580">
                  <a:moveTo>
                    <a:pt x="29118" y="0"/>
                  </a:moveTo>
                  <a:lnTo>
                    <a:pt x="0" y="53634"/>
                  </a:lnTo>
                  <a:lnTo>
                    <a:pt x="91165" y="68385"/>
                  </a:lnTo>
                  <a:lnTo>
                    <a:pt x="2911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7" name="object 46">
              <a:extLst>
                <a:ext uri="{FF2B5EF4-FFF2-40B4-BE49-F238E27FC236}">
                  <a16:creationId xmlns:a16="http://schemas.microsoft.com/office/drawing/2014/main" id="{9649FD9A-7C0B-41D7-915F-CBA6538C20BB}"/>
                </a:ext>
              </a:extLst>
            </p:cNvPr>
            <p:cNvSpPr/>
            <p:nvPr/>
          </p:nvSpPr>
          <p:spPr>
            <a:xfrm>
              <a:off x="16406401" y="1070758"/>
              <a:ext cx="91441" cy="68580"/>
            </a:xfrm>
            <a:custGeom>
              <a:avLst/>
              <a:gdLst/>
              <a:ahLst/>
              <a:cxnLst/>
              <a:rect l="l" t="t" r="r" b="b"/>
              <a:pathLst>
                <a:path w="91440" h="68580">
                  <a:moveTo>
                    <a:pt x="29118" y="0"/>
                  </a:moveTo>
                  <a:lnTo>
                    <a:pt x="91165" y="68385"/>
                  </a:lnTo>
                  <a:lnTo>
                    <a:pt x="0" y="53634"/>
                  </a:lnTo>
                  <a:lnTo>
                    <a:pt x="29118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48" name="object 47">
              <a:extLst>
                <a:ext uri="{FF2B5EF4-FFF2-40B4-BE49-F238E27FC236}">
                  <a16:creationId xmlns:a16="http://schemas.microsoft.com/office/drawing/2014/main" id="{CB4360CF-FC5C-4B25-8476-01B794C11590}"/>
                </a:ext>
              </a:extLst>
            </p:cNvPr>
            <p:cNvSpPr txBox="1"/>
            <p:nvPr/>
          </p:nvSpPr>
          <p:spPr>
            <a:xfrm>
              <a:off x="11159256" y="1159981"/>
              <a:ext cx="3243706" cy="427628"/>
            </a:xfrm>
            <a:prstGeom prst="rect">
              <a:avLst/>
            </a:prstGeom>
            <a:ln w="8718">
              <a:solidFill>
                <a:srgbClr val="31CD3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5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0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-10" dirty="0">
                  <a:latin typeface="Arial"/>
                  <a:cs typeface="Arial"/>
                </a:rPr>
                <a:t>OGG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&lt;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Lo</a:t>
              </a:r>
              <a:r>
                <a:rPr sz="500" spc="20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4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Lo</a:t>
              </a:r>
              <a:r>
                <a:rPr sz="500" spc="25" dirty="0">
                  <a:latin typeface="Arial"/>
                  <a:cs typeface="Arial"/>
                </a:rPr>
                <a:t>gg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</a:p>
          </p:txBody>
        </p:sp>
        <p:sp>
          <p:nvSpPr>
            <p:cNvPr id="49" name="object 48">
              <a:extLst>
                <a:ext uri="{FF2B5EF4-FFF2-40B4-BE49-F238E27FC236}">
                  <a16:creationId xmlns:a16="http://schemas.microsoft.com/office/drawing/2014/main" id="{C0BB4D5B-FACA-44B6-9FD3-3545C04A6971}"/>
                </a:ext>
              </a:extLst>
            </p:cNvPr>
            <p:cNvSpPr/>
            <p:nvPr/>
          </p:nvSpPr>
          <p:spPr>
            <a:xfrm>
              <a:off x="13416671" y="1598374"/>
              <a:ext cx="1258920" cy="255852"/>
            </a:xfrm>
            <a:custGeom>
              <a:avLst/>
              <a:gdLst/>
              <a:ahLst/>
              <a:cxnLst/>
              <a:rect l="l" t="t" r="r" b="b"/>
              <a:pathLst>
                <a:path w="1269365" h="293369">
                  <a:moveTo>
                    <a:pt x="0" y="0"/>
                  </a:moveTo>
                  <a:lnTo>
                    <a:pt x="58275" y="13462"/>
                  </a:lnTo>
                  <a:lnTo>
                    <a:pt x="117973" y="27253"/>
                  </a:lnTo>
                  <a:lnTo>
                    <a:pt x="178948" y="41339"/>
                  </a:lnTo>
                  <a:lnTo>
                    <a:pt x="241054" y="55687"/>
                  </a:lnTo>
                  <a:lnTo>
                    <a:pt x="304145" y="70263"/>
                  </a:lnTo>
                  <a:lnTo>
                    <a:pt x="368074" y="85032"/>
                  </a:lnTo>
                  <a:lnTo>
                    <a:pt x="432696" y="99962"/>
                  </a:lnTo>
                  <a:lnTo>
                    <a:pt x="497864" y="115018"/>
                  </a:lnTo>
                  <a:lnTo>
                    <a:pt x="563433" y="130167"/>
                  </a:lnTo>
                  <a:lnTo>
                    <a:pt x="629255" y="145374"/>
                  </a:lnTo>
                  <a:lnTo>
                    <a:pt x="695186" y="160606"/>
                  </a:lnTo>
                  <a:lnTo>
                    <a:pt x="761078" y="175830"/>
                  </a:lnTo>
                  <a:lnTo>
                    <a:pt x="826786" y="191011"/>
                  </a:lnTo>
                  <a:lnTo>
                    <a:pt x="892164" y="206116"/>
                  </a:lnTo>
                  <a:lnTo>
                    <a:pt x="957066" y="221111"/>
                  </a:lnTo>
                  <a:lnTo>
                    <a:pt x="1021345" y="235962"/>
                  </a:lnTo>
                  <a:lnTo>
                    <a:pt x="1084855" y="250635"/>
                  </a:lnTo>
                  <a:lnTo>
                    <a:pt x="1147450" y="265098"/>
                  </a:lnTo>
                  <a:lnTo>
                    <a:pt x="1208985" y="279315"/>
                  </a:lnTo>
                  <a:lnTo>
                    <a:pt x="1269313" y="293253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50" name="object 49">
              <a:extLst>
                <a:ext uri="{FF2B5EF4-FFF2-40B4-BE49-F238E27FC236}">
                  <a16:creationId xmlns:a16="http://schemas.microsoft.com/office/drawing/2014/main" id="{3EDA0E04-E947-42E5-AA63-6068896D2F11}"/>
                </a:ext>
              </a:extLst>
            </p:cNvPr>
            <p:cNvSpPr/>
            <p:nvPr/>
          </p:nvSpPr>
          <p:spPr>
            <a:xfrm>
              <a:off x="14669785" y="1824616"/>
              <a:ext cx="92075" cy="59690"/>
            </a:xfrm>
            <a:custGeom>
              <a:avLst/>
              <a:gdLst/>
              <a:ahLst/>
              <a:cxnLst/>
              <a:rect l="l" t="t" r="r" b="b"/>
              <a:pathLst>
                <a:path w="92075" h="59689">
                  <a:moveTo>
                    <a:pt x="13722" y="0"/>
                  </a:moveTo>
                  <a:lnTo>
                    <a:pt x="0" y="59457"/>
                  </a:lnTo>
                  <a:lnTo>
                    <a:pt x="91811" y="49344"/>
                  </a:lnTo>
                  <a:lnTo>
                    <a:pt x="1372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51" name="object 50">
              <a:extLst>
                <a:ext uri="{FF2B5EF4-FFF2-40B4-BE49-F238E27FC236}">
                  <a16:creationId xmlns:a16="http://schemas.microsoft.com/office/drawing/2014/main" id="{91479610-0895-4F90-B59B-C82CE768E102}"/>
                </a:ext>
              </a:extLst>
            </p:cNvPr>
            <p:cNvSpPr/>
            <p:nvPr/>
          </p:nvSpPr>
          <p:spPr>
            <a:xfrm>
              <a:off x="14669785" y="1824616"/>
              <a:ext cx="92075" cy="59690"/>
            </a:xfrm>
            <a:custGeom>
              <a:avLst/>
              <a:gdLst/>
              <a:ahLst/>
              <a:cxnLst/>
              <a:rect l="l" t="t" r="r" b="b"/>
              <a:pathLst>
                <a:path w="92075" h="59689">
                  <a:moveTo>
                    <a:pt x="13722" y="0"/>
                  </a:moveTo>
                  <a:lnTo>
                    <a:pt x="91811" y="49344"/>
                  </a:lnTo>
                  <a:lnTo>
                    <a:pt x="0" y="59457"/>
                  </a:lnTo>
                  <a:lnTo>
                    <a:pt x="13722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52" name="object 51">
              <a:extLst>
                <a:ext uri="{FF2B5EF4-FFF2-40B4-BE49-F238E27FC236}">
                  <a16:creationId xmlns:a16="http://schemas.microsoft.com/office/drawing/2014/main" id="{FB250EE4-7A4D-4F21-980F-F7C4161AC57E}"/>
                </a:ext>
              </a:extLst>
            </p:cNvPr>
            <p:cNvSpPr/>
            <p:nvPr/>
          </p:nvSpPr>
          <p:spPr>
            <a:xfrm>
              <a:off x="14079844" y="3444697"/>
              <a:ext cx="269875" cy="461645"/>
            </a:xfrm>
            <a:custGeom>
              <a:avLst/>
              <a:gdLst/>
              <a:ahLst/>
              <a:cxnLst/>
              <a:rect l="l" t="t" r="r" b="b"/>
              <a:pathLst>
                <a:path w="269875" h="461645">
                  <a:moveTo>
                    <a:pt x="269513" y="0"/>
                  </a:moveTo>
                  <a:lnTo>
                    <a:pt x="236102" y="35544"/>
                  </a:lnTo>
                  <a:lnTo>
                    <a:pt x="202241" y="74062"/>
                  </a:lnTo>
                  <a:lnTo>
                    <a:pt x="168636" y="115318"/>
                  </a:lnTo>
                  <a:lnTo>
                    <a:pt x="135995" y="159078"/>
                  </a:lnTo>
                  <a:lnTo>
                    <a:pt x="105025" y="205105"/>
                  </a:lnTo>
                  <a:lnTo>
                    <a:pt x="76434" y="253166"/>
                  </a:lnTo>
                  <a:lnTo>
                    <a:pt x="50928" y="303025"/>
                  </a:lnTo>
                  <a:lnTo>
                    <a:pt x="29216" y="354448"/>
                  </a:lnTo>
                  <a:lnTo>
                    <a:pt x="12004" y="407198"/>
                  </a:lnTo>
                  <a:lnTo>
                    <a:pt x="5306" y="433998"/>
                  </a:lnTo>
                  <a:lnTo>
                    <a:pt x="0" y="461042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53" name="object 52">
              <a:extLst>
                <a:ext uri="{FF2B5EF4-FFF2-40B4-BE49-F238E27FC236}">
                  <a16:creationId xmlns:a16="http://schemas.microsoft.com/office/drawing/2014/main" id="{6D61AAE9-D11C-457A-AE08-6F7DEE0B9BCA}"/>
                </a:ext>
              </a:extLst>
            </p:cNvPr>
            <p:cNvSpPr txBox="1"/>
            <p:nvPr/>
          </p:nvSpPr>
          <p:spPr>
            <a:xfrm>
              <a:off x="17588907" y="3757530"/>
              <a:ext cx="914784" cy="427628"/>
            </a:xfrm>
            <a:prstGeom prst="rect">
              <a:avLst/>
            </a:prstGeom>
            <a:ln w="8718">
              <a:solidFill>
                <a:srgbClr val="31CD3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o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5" dirty="0">
                  <a:latin typeface="Arial"/>
                  <a:cs typeface="Arial"/>
                </a:rPr>
                <a:t>m</a:t>
              </a:r>
              <a:r>
                <a:rPr sz="500" spc="-4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ii</a:t>
              </a:r>
              <a:r>
                <a:rPr sz="500" spc="-25" dirty="0">
                  <a:latin typeface="Arial"/>
                  <a:cs typeface="Arial"/>
                </a:rPr>
                <a:t>nde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6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o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ii</a:t>
              </a:r>
              <a:r>
                <a:rPr sz="500" spc="-25" dirty="0">
                  <a:latin typeface="Arial"/>
                  <a:cs typeface="Arial"/>
                </a:rPr>
                <a:t>nde</a:t>
              </a:r>
              <a:r>
                <a:rPr sz="500" dirty="0">
                  <a:latin typeface="Arial"/>
                  <a:cs typeface="Arial"/>
                </a:rPr>
                <a:t>x</a:t>
              </a:r>
              <a:r>
                <a:rPr sz="500" spc="-6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10</a:t>
              </a:r>
              <a:r>
                <a:rPr sz="500" dirty="0">
                  <a:latin typeface="Arial"/>
                  <a:cs typeface="Arial"/>
                </a:rPr>
                <a:t>)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54" name="object 53">
              <a:extLst>
                <a:ext uri="{FF2B5EF4-FFF2-40B4-BE49-F238E27FC236}">
                  <a16:creationId xmlns:a16="http://schemas.microsoft.com/office/drawing/2014/main" id="{6C6E7FEF-F47C-4363-AD96-1CAA7575C90F}"/>
                </a:ext>
              </a:extLst>
            </p:cNvPr>
            <p:cNvSpPr/>
            <p:nvPr/>
          </p:nvSpPr>
          <p:spPr>
            <a:xfrm>
              <a:off x="14782407" y="3326121"/>
              <a:ext cx="2717165" cy="429259"/>
            </a:xfrm>
            <a:custGeom>
              <a:avLst/>
              <a:gdLst/>
              <a:ahLst/>
              <a:cxnLst/>
              <a:rect l="l" t="t" r="r" b="b"/>
              <a:pathLst>
                <a:path w="2717165" h="429260">
                  <a:moveTo>
                    <a:pt x="0" y="0"/>
                  </a:moveTo>
                  <a:lnTo>
                    <a:pt x="81475" y="9809"/>
                  </a:lnTo>
                  <a:lnTo>
                    <a:pt x="172050" y="20919"/>
                  </a:lnTo>
                  <a:lnTo>
                    <a:pt x="271163" y="33319"/>
                  </a:lnTo>
                  <a:lnTo>
                    <a:pt x="378250" y="46995"/>
                  </a:lnTo>
                  <a:lnTo>
                    <a:pt x="492748" y="61935"/>
                  </a:lnTo>
                  <a:lnTo>
                    <a:pt x="614095" y="78126"/>
                  </a:lnTo>
                  <a:lnTo>
                    <a:pt x="741727" y="95555"/>
                  </a:lnTo>
                  <a:lnTo>
                    <a:pt x="875081" y="114211"/>
                  </a:lnTo>
                  <a:lnTo>
                    <a:pt x="1013594" y="134079"/>
                  </a:lnTo>
                  <a:lnTo>
                    <a:pt x="1156703" y="155148"/>
                  </a:lnTo>
                  <a:lnTo>
                    <a:pt x="1303846" y="177405"/>
                  </a:lnTo>
                  <a:lnTo>
                    <a:pt x="1454459" y="200837"/>
                  </a:lnTo>
                  <a:lnTo>
                    <a:pt x="1607979" y="225432"/>
                  </a:lnTo>
                  <a:lnTo>
                    <a:pt x="1763844" y="251177"/>
                  </a:lnTo>
                  <a:lnTo>
                    <a:pt x="1921489" y="278060"/>
                  </a:lnTo>
                  <a:lnTo>
                    <a:pt x="2080353" y="306067"/>
                  </a:lnTo>
                  <a:lnTo>
                    <a:pt x="2239872" y="335186"/>
                  </a:lnTo>
                  <a:lnTo>
                    <a:pt x="2399483" y="365405"/>
                  </a:lnTo>
                  <a:lnTo>
                    <a:pt x="2558623" y="396710"/>
                  </a:lnTo>
                  <a:lnTo>
                    <a:pt x="2716730" y="429090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55" name="object 54">
              <a:extLst>
                <a:ext uri="{FF2B5EF4-FFF2-40B4-BE49-F238E27FC236}">
                  <a16:creationId xmlns:a16="http://schemas.microsoft.com/office/drawing/2014/main" id="{B510BB7C-E2A9-47C1-8A07-FA2DEBE60634}"/>
                </a:ext>
              </a:extLst>
            </p:cNvPr>
            <p:cNvSpPr/>
            <p:nvPr/>
          </p:nvSpPr>
          <p:spPr>
            <a:xfrm>
              <a:off x="17495763" y="3725997"/>
              <a:ext cx="92075" cy="59690"/>
            </a:xfrm>
            <a:custGeom>
              <a:avLst/>
              <a:gdLst/>
              <a:ahLst/>
              <a:cxnLst/>
              <a:rect l="l" t="t" r="r" b="b"/>
              <a:pathLst>
                <a:path w="92075" h="59689">
                  <a:moveTo>
                    <a:pt x="12641" y="0"/>
                  </a:moveTo>
                  <a:lnTo>
                    <a:pt x="0" y="59693"/>
                  </a:lnTo>
                  <a:lnTo>
                    <a:pt x="91610" y="47915"/>
                  </a:lnTo>
                  <a:lnTo>
                    <a:pt x="1264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56" name="object 55">
              <a:extLst>
                <a:ext uri="{FF2B5EF4-FFF2-40B4-BE49-F238E27FC236}">
                  <a16:creationId xmlns:a16="http://schemas.microsoft.com/office/drawing/2014/main" id="{E274E947-9E44-4FF5-BDCF-AEF97F616990}"/>
                </a:ext>
              </a:extLst>
            </p:cNvPr>
            <p:cNvSpPr/>
            <p:nvPr/>
          </p:nvSpPr>
          <p:spPr>
            <a:xfrm>
              <a:off x="17495763" y="3725997"/>
              <a:ext cx="92075" cy="59690"/>
            </a:xfrm>
            <a:custGeom>
              <a:avLst/>
              <a:gdLst/>
              <a:ahLst/>
              <a:cxnLst/>
              <a:rect l="l" t="t" r="r" b="b"/>
              <a:pathLst>
                <a:path w="92075" h="59689">
                  <a:moveTo>
                    <a:pt x="12641" y="0"/>
                  </a:moveTo>
                  <a:lnTo>
                    <a:pt x="91610" y="47915"/>
                  </a:lnTo>
                  <a:lnTo>
                    <a:pt x="0" y="59693"/>
                  </a:lnTo>
                  <a:lnTo>
                    <a:pt x="12641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57" name="object 56">
              <a:extLst>
                <a:ext uri="{FF2B5EF4-FFF2-40B4-BE49-F238E27FC236}">
                  <a16:creationId xmlns:a16="http://schemas.microsoft.com/office/drawing/2014/main" id="{9B609A8C-1162-4446-B082-41CC7464CD10}"/>
                </a:ext>
              </a:extLst>
            </p:cNvPr>
            <p:cNvSpPr/>
            <p:nvPr/>
          </p:nvSpPr>
          <p:spPr>
            <a:xfrm>
              <a:off x="14249850" y="3757530"/>
              <a:ext cx="3182619" cy="406598"/>
            </a:xfrm>
            <a:custGeom>
              <a:avLst/>
              <a:gdLst/>
              <a:ahLst/>
              <a:cxnLst/>
              <a:rect l="l" t="t" r="r" b="b"/>
              <a:pathLst>
                <a:path w="3182619" h="314325">
                  <a:moveTo>
                    <a:pt x="3182132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3182132" y="313854"/>
                  </a:lnTo>
                  <a:lnTo>
                    <a:pt x="3182132" y="0"/>
                  </a:lnTo>
                  <a:close/>
                </a:path>
              </a:pathLst>
            </a:custGeom>
            <a:ln w="8718">
              <a:solidFill>
                <a:srgbClr val="31CD31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58" name="object 57">
              <a:extLst>
                <a:ext uri="{FF2B5EF4-FFF2-40B4-BE49-F238E27FC236}">
                  <a16:creationId xmlns:a16="http://schemas.microsoft.com/office/drawing/2014/main" id="{354CD210-408A-4F0A-BCDB-482A3C231FEE}"/>
                </a:ext>
              </a:extLst>
            </p:cNvPr>
            <p:cNvSpPr txBox="1"/>
            <p:nvPr/>
          </p:nvSpPr>
          <p:spPr>
            <a:xfrm>
              <a:off x="14310172" y="3740470"/>
              <a:ext cx="3061970" cy="3758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4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tf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dirty="0">
                  <a:latin typeface="Arial"/>
                  <a:cs typeface="Arial"/>
                </a:rPr>
                <a:t>d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0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s,</a:t>
              </a:r>
              <a:r>
                <a:rPr sz="500" spc="-2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&lt;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0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59" name="object 58">
              <a:extLst>
                <a:ext uri="{FF2B5EF4-FFF2-40B4-BE49-F238E27FC236}">
                  <a16:creationId xmlns:a16="http://schemas.microsoft.com/office/drawing/2014/main" id="{EC66D391-5FE6-42AF-929D-DE7AB0807CCA}"/>
                </a:ext>
              </a:extLst>
            </p:cNvPr>
            <p:cNvSpPr/>
            <p:nvPr/>
          </p:nvSpPr>
          <p:spPr>
            <a:xfrm>
              <a:off x="14783906" y="3418952"/>
              <a:ext cx="651510" cy="300355"/>
            </a:xfrm>
            <a:custGeom>
              <a:avLst/>
              <a:gdLst/>
              <a:ahLst/>
              <a:cxnLst/>
              <a:rect l="l" t="t" r="r" b="b"/>
              <a:pathLst>
                <a:path w="651509" h="300354">
                  <a:moveTo>
                    <a:pt x="0" y="0"/>
                  </a:moveTo>
                  <a:lnTo>
                    <a:pt x="57956" y="26688"/>
                  </a:lnTo>
                  <a:lnTo>
                    <a:pt x="119219" y="54901"/>
                  </a:lnTo>
                  <a:lnTo>
                    <a:pt x="183147" y="84342"/>
                  </a:lnTo>
                  <a:lnTo>
                    <a:pt x="249097" y="114715"/>
                  </a:lnTo>
                  <a:lnTo>
                    <a:pt x="282630" y="130159"/>
                  </a:lnTo>
                  <a:lnTo>
                    <a:pt x="316427" y="145724"/>
                  </a:lnTo>
                  <a:lnTo>
                    <a:pt x="384493" y="177071"/>
                  </a:lnTo>
                  <a:lnTo>
                    <a:pt x="452653" y="208461"/>
                  </a:lnTo>
                  <a:lnTo>
                    <a:pt x="520265" y="239597"/>
                  </a:lnTo>
                  <a:lnTo>
                    <a:pt x="586686" y="270183"/>
                  </a:lnTo>
                  <a:lnTo>
                    <a:pt x="619249" y="285177"/>
                  </a:lnTo>
                  <a:lnTo>
                    <a:pt x="651273" y="299922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60" name="object 59">
              <a:extLst>
                <a:ext uri="{FF2B5EF4-FFF2-40B4-BE49-F238E27FC236}">
                  <a16:creationId xmlns:a16="http://schemas.microsoft.com/office/drawing/2014/main" id="{D4EC4A77-4A3F-4356-903C-B5DA036AAFC9}"/>
                </a:ext>
              </a:extLst>
            </p:cNvPr>
            <p:cNvSpPr/>
            <p:nvPr/>
          </p:nvSpPr>
          <p:spPr>
            <a:xfrm>
              <a:off x="15424998" y="3692345"/>
              <a:ext cx="92075" cy="64769"/>
            </a:xfrm>
            <a:custGeom>
              <a:avLst/>
              <a:gdLst/>
              <a:ahLst/>
              <a:cxnLst/>
              <a:rect l="l" t="t" r="r" b="b"/>
              <a:pathLst>
                <a:path w="92075" h="64770">
                  <a:moveTo>
                    <a:pt x="25544" y="0"/>
                  </a:moveTo>
                  <a:lnTo>
                    <a:pt x="0" y="55447"/>
                  </a:lnTo>
                  <a:lnTo>
                    <a:pt x="91950" y="64200"/>
                  </a:lnTo>
                  <a:lnTo>
                    <a:pt x="25544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61" name="object 60">
              <a:extLst>
                <a:ext uri="{FF2B5EF4-FFF2-40B4-BE49-F238E27FC236}">
                  <a16:creationId xmlns:a16="http://schemas.microsoft.com/office/drawing/2014/main" id="{B1EEEDA3-57D4-4424-A99F-201B87F5B457}"/>
                </a:ext>
              </a:extLst>
            </p:cNvPr>
            <p:cNvSpPr/>
            <p:nvPr/>
          </p:nvSpPr>
          <p:spPr>
            <a:xfrm>
              <a:off x="15424998" y="3692345"/>
              <a:ext cx="92075" cy="64769"/>
            </a:xfrm>
            <a:custGeom>
              <a:avLst/>
              <a:gdLst/>
              <a:ahLst/>
              <a:cxnLst/>
              <a:rect l="l" t="t" r="r" b="b"/>
              <a:pathLst>
                <a:path w="92075" h="64770">
                  <a:moveTo>
                    <a:pt x="25544" y="0"/>
                  </a:moveTo>
                  <a:lnTo>
                    <a:pt x="91950" y="64200"/>
                  </a:lnTo>
                  <a:lnTo>
                    <a:pt x="0" y="55447"/>
                  </a:lnTo>
                  <a:lnTo>
                    <a:pt x="25544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62" name="object 61">
              <a:extLst>
                <a:ext uri="{FF2B5EF4-FFF2-40B4-BE49-F238E27FC236}">
                  <a16:creationId xmlns:a16="http://schemas.microsoft.com/office/drawing/2014/main" id="{8D338DF8-7004-49EC-AEF0-32B32DF1C90C}"/>
                </a:ext>
              </a:extLst>
            </p:cNvPr>
            <p:cNvSpPr/>
            <p:nvPr/>
          </p:nvSpPr>
          <p:spPr>
            <a:xfrm>
              <a:off x="14783156" y="3305450"/>
              <a:ext cx="3935729" cy="1177925"/>
            </a:xfrm>
            <a:custGeom>
              <a:avLst/>
              <a:gdLst/>
              <a:ahLst/>
              <a:cxnLst/>
              <a:rect l="l" t="t" r="r" b="b"/>
              <a:pathLst>
                <a:path w="3935730" h="1177925">
                  <a:moveTo>
                    <a:pt x="0" y="0"/>
                  </a:moveTo>
                  <a:lnTo>
                    <a:pt x="143401" y="5990"/>
                  </a:lnTo>
                  <a:lnTo>
                    <a:pt x="311049" y="13467"/>
                  </a:lnTo>
                  <a:lnTo>
                    <a:pt x="499739" y="22475"/>
                  </a:lnTo>
                  <a:lnTo>
                    <a:pt x="706265" y="33057"/>
                  </a:lnTo>
                  <a:lnTo>
                    <a:pt x="927424" y="45258"/>
                  </a:lnTo>
                  <a:lnTo>
                    <a:pt x="1160010" y="59120"/>
                  </a:lnTo>
                  <a:lnTo>
                    <a:pt x="1400818" y="74687"/>
                  </a:lnTo>
                  <a:lnTo>
                    <a:pt x="1646645" y="92004"/>
                  </a:lnTo>
                  <a:lnTo>
                    <a:pt x="1894284" y="111112"/>
                  </a:lnTo>
                  <a:lnTo>
                    <a:pt x="2140531" y="132057"/>
                  </a:lnTo>
                  <a:lnTo>
                    <a:pt x="2382183" y="154881"/>
                  </a:lnTo>
                  <a:lnTo>
                    <a:pt x="2616033" y="179629"/>
                  </a:lnTo>
                  <a:lnTo>
                    <a:pt x="2838877" y="206343"/>
                  </a:lnTo>
                  <a:lnTo>
                    <a:pt x="3047510" y="235068"/>
                  </a:lnTo>
                  <a:lnTo>
                    <a:pt x="3238728" y="265847"/>
                  </a:lnTo>
                  <a:lnTo>
                    <a:pt x="3409325" y="298724"/>
                  </a:lnTo>
                  <a:lnTo>
                    <a:pt x="3556098" y="333742"/>
                  </a:lnTo>
                  <a:lnTo>
                    <a:pt x="3675840" y="370945"/>
                  </a:lnTo>
                  <a:lnTo>
                    <a:pt x="3765349" y="410377"/>
                  </a:lnTo>
                  <a:lnTo>
                    <a:pt x="3821418" y="452080"/>
                  </a:lnTo>
                  <a:lnTo>
                    <a:pt x="3874405" y="519169"/>
                  </a:lnTo>
                  <a:lnTo>
                    <a:pt x="3910472" y="582292"/>
                  </a:lnTo>
                  <a:lnTo>
                    <a:pt x="3930510" y="641572"/>
                  </a:lnTo>
                  <a:lnTo>
                    <a:pt x="3935411" y="697128"/>
                  </a:lnTo>
                  <a:lnTo>
                    <a:pt x="3926066" y="749079"/>
                  </a:lnTo>
                  <a:lnTo>
                    <a:pt x="3903366" y="797547"/>
                  </a:lnTo>
                  <a:lnTo>
                    <a:pt x="3868201" y="842652"/>
                  </a:lnTo>
                  <a:lnTo>
                    <a:pt x="3821465" y="884513"/>
                  </a:lnTo>
                  <a:lnTo>
                    <a:pt x="3764046" y="923252"/>
                  </a:lnTo>
                  <a:lnTo>
                    <a:pt x="3696838" y="958987"/>
                  </a:lnTo>
                  <a:lnTo>
                    <a:pt x="3620731" y="991840"/>
                  </a:lnTo>
                  <a:lnTo>
                    <a:pt x="3536616" y="1021931"/>
                  </a:lnTo>
                  <a:lnTo>
                    <a:pt x="3445385" y="1049379"/>
                  </a:lnTo>
                  <a:lnTo>
                    <a:pt x="3347929" y="1074305"/>
                  </a:lnTo>
                  <a:lnTo>
                    <a:pt x="3245139" y="1096830"/>
                  </a:lnTo>
                  <a:lnTo>
                    <a:pt x="3137906" y="1117073"/>
                  </a:lnTo>
                  <a:lnTo>
                    <a:pt x="3027121" y="1135154"/>
                  </a:lnTo>
                  <a:lnTo>
                    <a:pt x="2913676" y="1151195"/>
                  </a:lnTo>
                  <a:lnTo>
                    <a:pt x="2798463" y="1165314"/>
                  </a:lnTo>
                  <a:lnTo>
                    <a:pt x="2682371" y="1177632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63" name="object 62">
              <a:extLst>
                <a:ext uri="{FF2B5EF4-FFF2-40B4-BE49-F238E27FC236}">
                  <a16:creationId xmlns:a16="http://schemas.microsoft.com/office/drawing/2014/main" id="{7538D128-55CC-477A-AA7D-41CCB010290A}"/>
                </a:ext>
              </a:extLst>
            </p:cNvPr>
            <p:cNvSpPr/>
            <p:nvPr/>
          </p:nvSpPr>
          <p:spPr>
            <a:xfrm>
              <a:off x="17378443" y="4452735"/>
              <a:ext cx="90170" cy="60960"/>
            </a:xfrm>
            <a:custGeom>
              <a:avLst/>
              <a:gdLst/>
              <a:ahLst/>
              <a:cxnLst/>
              <a:rect l="l" t="t" r="r" b="b"/>
              <a:pathLst>
                <a:path w="90169" h="60960">
                  <a:moveTo>
                    <a:pt x="83982" y="0"/>
                  </a:moveTo>
                  <a:lnTo>
                    <a:pt x="0" y="38482"/>
                  </a:lnTo>
                  <a:lnTo>
                    <a:pt x="89640" y="60756"/>
                  </a:lnTo>
                  <a:lnTo>
                    <a:pt x="8398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64" name="object 63">
              <a:extLst>
                <a:ext uri="{FF2B5EF4-FFF2-40B4-BE49-F238E27FC236}">
                  <a16:creationId xmlns:a16="http://schemas.microsoft.com/office/drawing/2014/main" id="{ED59DCA8-9B70-4484-AF13-9430485F858A}"/>
                </a:ext>
              </a:extLst>
            </p:cNvPr>
            <p:cNvSpPr/>
            <p:nvPr/>
          </p:nvSpPr>
          <p:spPr>
            <a:xfrm>
              <a:off x="17378443" y="4452735"/>
              <a:ext cx="90170" cy="60960"/>
            </a:xfrm>
            <a:custGeom>
              <a:avLst/>
              <a:gdLst/>
              <a:ahLst/>
              <a:cxnLst/>
              <a:rect l="l" t="t" r="r" b="b"/>
              <a:pathLst>
                <a:path w="90169" h="60960">
                  <a:moveTo>
                    <a:pt x="89640" y="60756"/>
                  </a:moveTo>
                  <a:lnTo>
                    <a:pt x="0" y="38482"/>
                  </a:lnTo>
                  <a:lnTo>
                    <a:pt x="83982" y="0"/>
                  </a:lnTo>
                  <a:lnTo>
                    <a:pt x="89640" y="60756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65" name="object 64">
              <a:extLst>
                <a:ext uri="{FF2B5EF4-FFF2-40B4-BE49-F238E27FC236}">
                  <a16:creationId xmlns:a16="http://schemas.microsoft.com/office/drawing/2014/main" id="{5C4F8BDB-8A87-40B2-AFA3-2909CCE4BB12}"/>
                </a:ext>
              </a:extLst>
            </p:cNvPr>
            <p:cNvSpPr txBox="1"/>
            <p:nvPr/>
          </p:nvSpPr>
          <p:spPr>
            <a:xfrm>
              <a:off x="15688345" y="6268364"/>
              <a:ext cx="3622838" cy="427628"/>
            </a:xfrm>
            <a:prstGeom prst="rect">
              <a:avLst/>
            </a:prstGeom>
            <a:ln w="8718">
              <a:solidFill>
                <a:srgbClr val="31CD3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ua</a:t>
              </a:r>
              <a:r>
                <a:rPr sz="500" dirty="0">
                  <a:latin typeface="Arial"/>
                  <a:cs typeface="Arial"/>
                </a:rPr>
                <a:t>l 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0" dirty="0">
                  <a:latin typeface="Arial"/>
                  <a:cs typeface="Arial"/>
                </a:rPr>
                <a:t>Se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tS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ed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5" dirty="0">
                  <a:latin typeface="Arial"/>
                  <a:cs typeface="Arial"/>
                </a:rPr>
                <a:t>Z</a:t>
              </a:r>
              <a:r>
                <a:rPr sz="500" spc="15" dirty="0">
                  <a:latin typeface="Arial"/>
                  <a:cs typeface="Arial"/>
                </a:rPr>
                <a:t>)</a:t>
              </a:r>
              <a:r>
                <a:rPr sz="500" spc="5" dirty="0">
                  <a:latin typeface="Arial"/>
                  <a:cs typeface="Arial"/>
                </a:rPr>
                <a:t>V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19</a:t>
              </a:r>
              <a:r>
                <a:rPr sz="500" spc="-10" dirty="0">
                  <a:latin typeface="Arial"/>
                  <a:cs typeface="Arial"/>
                </a:rPr>
                <a:t>:</a:t>
              </a:r>
              <a:r>
                <a:rPr sz="500" spc="-25" dirty="0">
                  <a:latin typeface="Arial"/>
                  <a:cs typeface="Arial"/>
                </a:rPr>
                <a:t>#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dirty="0">
                  <a:latin typeface="Arial"/>
                  <a:cs typeface="Arial"/>
                </a:rPr>
                <a:t>e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4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2</a:t>
              </a:r>
              <a:r>
                <a:rPr sz="5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66" name="object 65">
              <a:extLst>
                <a:ext uri="{FF2B5EF4-FFF2-40B4-BE49-F238E27FC236}">
                  <a16:creationId xmlns:a16="http://schemas.microsoft.com/office/drawing/2014/main" id="{B6C78D8A-484B-4487-AD12-A721DDD522E8}"/>
                </a:ext>
              </a:extLst>
            </p:cNvPr>
            <p:cNvSpPr/>
            <p:nvPr/>
          </p:nvSpPr>
          <p:spPr>
            <a:xfrm flipH="1">
              <a:off x="17273252" y="6049574"/>
              <a:ext cx="91633" cy="123495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11613"/>
                  </a:lnTo>
                  <a:lnTo>
                    <a:pt x="0" y="23469"/>
                  </a:lnTo>
                  <a:lnTo>
                    <a:pt x="0" y="35547"/>
                  </a:lnTo>
                  <a:lnTo>
                    <a:pt x="0" y="47825"/>
                  </a:lnTo>
                  <a:lnTo>
                    <a:pt x="0" y="60282"/>
                  </a:lnTo>
                  <a:lnTo>
                    <a:pt x="0" y="72896"/>
                  </a:lnTo>
                  <a:lnTo>
                    <a:pt x="0" y="85645"/>
                  </a:lnTo>
                  <a:lnTo>
                    <a:pt x="0" y="98508"/>
                  </a:lnTo>
                  <a:lnTo>
                    <a:pt x="0" y="111462"/>
                  </a:lnTo>
                  <a:lnTo>
                    <a:pt x="0" y="124488"/>
                  </a:lnTo>
                  <a:lnTo>
                    <a:pt x="0" y="137562"/>
                  </a:lnTo>
                  <a:lnTo>
                    <a:pt x="0" y="150663"/>
                  </a:lnTo>
                  <a:lnTo>
                    <a:pt x="0" y="163770"/>
                  </a:lnTo>
                  <a:lnTo>
                    <a:pt x="0" y="176861"/>
                  </a:lnTo>
                  <a:lnTo>
                    <a:pt x="0" y="189915"/>
                  </a:lnTo>
                  <a:lnTo>
                    <a:pt x="0" y="202909"/>
                  </a:lnTo>
                  <a:lnTo>
                    <a:pt x="0" y="215823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67" name="object 66">
              <a:extLst>
                <a:ext uri="{FF2B5EF4-FFF2-40B4-BE49-F238E27FC236}">
                  <a16:creationId xmlns:a16="http://schemas.microsoft.com/office/drawing/2014/main" id="{12A9AE59-089F-47DD-8D78-5D8279481E28}"/>
                </a:ext>
              </a:extLst>
            </p:cNvPr>
            <p:cNvSpPr/>
            <p:nvPr/>
          </p:nvSpPr>
          <p:spPr>
            <a:xfrm>
              <a:off x="17336081" y="6180266"/>
              <a:ext cx="61594" cy="87630"/>
            </a:xfrm>
            <a:custGeom>
              <a:avLst/>
              <a:gdLst/>
              <a:ahLst/>
              <a:cxnLst/>
              <a:rect l="l" t="t" r="r" b="b"/>
              <a:pathLst>
                <a:path w="61594" h="87629">
                  <a:moveTo>
                    <a:pt x="61027" y="0"/>
                  </a:moveTo>
                  <a:lnTo>
                    <a:pt x="0" y="0"/>
                  </a:lnTo>
                  <a:lnTo>
                    <a:pt x="30513" y="87181"/>
                  </a:lnTo>
                  <a:lnTo>
                    <a:pt x="610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68" name="object 67">
              <a:extLst>
                <a:ext uri="{FF2B5EF4-FFF2-40B4-BE49-F238E27FC236}">
                  <a16:creationId xmlns:a16="http://schemas.microsoft.com/office/drawing/2014/main" id="{BD87B2AE-F4F6-4E4B-A4F6-0F7DDD9193AD}"/>
                </a:ext>
              </a:extLst>
            </p:cNvPr>
            <p:cNvSpPr/>
            <p:nvPr/>
          </p:nvSpPr>
          <p:spPr>
            <a:xfrm>
              <a:off x="17336081" y="6180266"/>
              <a:ext cx="61594" cy="87630"/>
            </a:xfrm>
            <a:custGeom>
              <a:avLst/>
              <a:gdLst/>
              <a:ahLst/>
              <a:cxnLst/>
              <a:rect l="l" t="t" r="r" b="b"/>
              <a:pathLst>
                <a:path w="61594" h="87629">
                  <a:moveTo>
                    <a:pt x="61027" y="0"/>
                  </a:moveTo>
                  <a:lnTo>
                    <a:pt x="30513" y="87181"/>
                  </a:lnTo>
                  <a:lnTo>
                    <a:pt x="0" y="0"/>
                  </a:lnTo>
                  <a:lnTo>
                    <a:pt x="61027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69" name="object 68">
              <a:extLst>
                <a:ext uri="{FF2B5EF4-FFF2-40B4-BE49-F238E27FC236}">
                  <a16:creationId xmlns:a16="http://schemas.microsoft.com/office/drawing/2014/main" id="{D4C78C1F-6DB4-4116-8812-1100599CA870}"/>
                </a:ext>
              </a:extLst>
            </p:cNvPr>
            <p:cNvSpPr/>
            <p:nvPr/>
          </p:nvSpPr>
          <p:spPr>
            <a:xfrm>
              <a:off x="15818508" y="1561642"/>
              <a:ext cx="621030" cy="276860"/>
            </a:xfrm>
            <a:custGeom>
              <a:avLst/>
              <a:gdLst/>
              <a:ahLst/>
              <a:cxnLst/>
              <a:rect l="l" t="t" r="r" b="b"/>
              <a:pathLst>
                <a:path w="621030" h="276860">
                  <a:moveTo>
                    <a:pt x="620419" y="0"/>
                  </a:moveTo>
                  <a:lnTo>
                    <a:pt x="562934" y="25620"/>
                  </a:lnTo>
                  <a:lnTo>
                    <a:pt x="503095" y="52293"/>
                  </a:lnTo>
                  <a:lnTo>
                    <a:pt x="441406" y="79794"/>
                  </a:lnTo>
                  <a:lnTo>
                    <a:pt x="378368" y="107899"/>
                  </a:lnTo>
                  <a:lnTo>
                    <a:pt x="314486" y="136381"/>
                  </a:lnTo>
                  <a:lnTo>
                    <a:pt x="250261" y="165017"/>
                  </a:lnTo>
                  <a:lnTo>
                    <a:pt x="186197" y="193582"/>
                  </a:lnTo>
                  <a:lnTo>
                    <a:pt x="154383" y="207767"/>
                  </a:lnTo>
                  <a:lnTo>
                    <a:pt x="122797" y="221851"/>
                  </a:lnTo>
                  <a:lnTo>
                    <a:pt x="91503" y="235804"/>
                  </a:lnTo>
                  <a:lnTo>
                    <a:pt x="60564" y="249599"/>
                  </a:lnTo>
                  <a:lnTo>
                    <a:pt x="30041" y="263207"/>
                  </a:lnTo>
                  <a:lnTo>
                    <a:pt x="0" y="276601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0" name="object 69">
              <a:extLst>
                <a:ext uri="{FF2B5EF4-FFF2-40B4-BE49-F238E27FC236}">
                  <a16:creationId xmlns:a16="http://schemas.microsoft.com/office/drawing/2014/main" id="{AA9A5072-AFF6-4885-BF69-4DEEC37F0894}"/>
                </a:ext>
              </a:extLst>
            </p:cNvPr>
            <p:cNvSpPr/>
            <p:nvPr/>
          </p:nvSpPr>
          <p:spPr>
            <a:xfrm>
              <a:off x="15738746" y="1810449"/>
              <a:ext cx="92075" cy="63500"/>
            </a:xfrm>
            <a:custGeom>
              <a:avLst/>
              <a:gdLst/>
              <a:ahLst/>
              <a:cxnLst/>
              <a:rect l="l" t="t" r="r" b="b"/>
              <a:pathLst>
                <a:path w="92075" h="63500">
                  <a:moveTo>
                    <a:pt x="67190" y="0"/>
                  </a:moveTo>
                  <a:lnTo>
                    <a:pt x="0" y="63381"/>
                  </a:lnTo>
                  <a:lnTo>
                    <a:pt x="92055" y="55717"/>
                  </a:lnTo>
                  <a:lnTo>
                    <a:pt x="6719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1" name="object 70">
              <a:extLst>
                <a:ext uri="{FF2B5EF4-FFF2-40B4-BE49-F238E27FC236}">
                  <a16:creationId xmlns:a16="http://schemas.microsoft.com/office/drawing/2014/main" id="{93637D55-1569-47D7-A358-0352137E1D05}"/>
                </a:ext>
              </a:extLst>
            </p:cNvPr>
            <p:cNvSpPr/>
            <p:nvPr/>
          </p:nvSpPr>
          <p:spPr>
            <a:xfrm>
              <a:off x="15738746" y="1810449"/>
              <a:ext cx="92075" cy="63500"/>
            </a:xfrm>
            <a:custGeom>
              <a:avLst/>
              <a:gdLst/>
              <a:ahLst/>
              <a:cxnLst/>
              <a:rect l="l" t="t" r="r" b="b"/>
              <a:pathLst>
                <a:path w="92075" h="63500">
                  <a:moveTo>
                    <a:pt x="92055" y="55717"/>
                  </a:moveTo>
                  <a:lnTo>
                    <a:pt x="0" y="63381"/>
                  </a:lnTo>
                  <a:lnTo>
                    <a:pt x="67190" y="0"/>
                  </a:lnTo>
                  <a:lnTo>
                    <a:pt x="92055" y="55717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2" name="object 71">
              <a:extLst>
                <a:ext uri="{FF2B5EF4-FFF2-40B4-BE49-F238E27FC236}">
                  <a16:creationId xmlns:a16="http://schemas.microsoft.com/office/drawing/2014/main" id="{5EC900F6-CDC1-45EF-8E17-9A6F3472F08F}"/>
                </a:ext>
              </a:extLst>
            </p:cNvPr>
            <p:cNvSpPr/>
            <p:nvPr/>
          </p:nvSpPr>
          <p:spPr>
            <a:xfrm>
              <a:off x="14079843" y="2864799"/>
              <a:ext cx="40641" cy="1088391"/>
            </a:xfrm>
            <a:custGeom>
              <a:avLst/>
              <a:gdLst/>
              <a:ahLst/>
              <a:cxnLst/>
              <a:rect l="l" t="t" r="r" b="b"/>
              <a:pathLst>
                <a:path w="40640" h="1088389">
                  <a:moveTo>
                    <a:pt x="15971" y="0"/>
                  </a:moveTo>
                  <a:lnTo>
                    <a:pt x="22479" y="76902"/>
                  </a:lnTo>
                  <a:lnTo>
                    <a:pt x="25696" y="119988"/>
                  </a:lnTo>
                  <a:lnTo>
                    <a:pt x="28789" y="165852"/>
                  </a:lnTo>
                  <a:lnTo>
                    <a:pt x="31683" y="214264"/>
                  </a:lnTo>
                  <a:lnTo>
                    <a:pt x="34302" y="264991"/>
                  </a:lnTo>
                  <a:lnTo>
                    <a:pt x="36570" y="317799"/>
                  </a:lnTo>
                  <a:lnTo>
                    <a:pt x="38414" y="372457"/>
                  </a:lnTo>
                  <a:lnTo>
                    <a:pt x="39757" y="428732"/>
                  </a:lnTo>
                  <a:lnTo>
                    <a:pt x="40525" y="486392"/>
                  </a:lnTo>
                  <a:lnTo>
                    <a:pt x="40642" y="545204"/>
                  </a:lnTo>
                  <a:lnTo>
                    <a:pt x="40033" y="604935"/>
                  </a:lnTo>
                  <a:lnTo>
                    <a:pt x="38622" y="665354"/>
                  </a:lnTo>
                  <a:lnTo>
                    <a:pt x="36335" y="726228"/>
                  </a:lnTo>
                  <a:lnTo>
                    <a:pt x="33097" y="787323"/>
                  </a:lnTo>
                  <a:lnTo>
                    <a:pt x="28832" y="848409"/>
                  </a:lnTo>
                  <a:lnTo>
                    <a:pt x="23465" y="909252"/>
                  </a:lnTo>
                  <a:lnTo>
                    <a:pt x="16921" y="969620"/>
                  </a:lnTo>
                  <a:lnTo>
                    <a:pt x="9124" y="1029281"/>
                  </a:lnTo>
                  <a:lnTo>
                    <a:pt x="0" y="1088001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3" name="object 72">
              <a:extLst>
                <a:ext uri="{FF2B5EF4-FFF2-40B4-BE49-F238E27FC236}">
                  <a16:creationId xmlns:a16="http://schemas.microsoft.com/office/drawing/2014/main" id="{EABB7197-6F28-4DFA-AFE3-45CBF1EB21EE}"/>
                </a:ext>
              </a:extLst>
            </p:cNvPr>
            <p:cNvSpPr/>
            <p:nvPr/>
          </p:nvSpPr>
          <p:spPr>
            <a:xfrm>
              <a:off x="14068550" y="3923176"/>
              <a:ext cx="443865" cy="1024890"/>
            </a:xfrm>
            <a:custGeom>
              <a:avLst/>
              <a:gdLst/>
              <a:ahLst/>
              <a:cxnLst/>
              <a:rect l="l" t="t" r="r" b="b"/>
              <a:pathLst>
                <a:path w="443865" h="1024889">
                  <a:moveTo>
                    <a:pt x="11293" y="0"/>
                  </a:moveTo>
                  <a:lnTo>
                    <a:pt x="3106" y="58762"/>
                  </a:lnTo>
                  <a:lnTo>
                    <a:pt x="0" y="117486"/>
                  </a:lnTo>
                  <a:lnTo>
                    <a:pt x="1649" y="176045"/>
                  </a:lnTo>
                  <a:lnTo>
                    <a:pt x="7731" y="234314"/>
                  </a:lnTo>
                  <a:lnTo>
                    <a:pt x="17922" y="292165"/>
                  </a:lnTo>
                  <a:lnTo>
                    <a:pt x="31898" y="349475"/>
                  </a:lnTo>
                  <a:lnTo>
                    <a:pt x="49337" y="406116"/>
                  </a:lnTo>
                  <a:lnTo>
                    <a:pt x="69913" y="461963"/>
                  </a:lnTo>
                  <a:lnTo>
                    <a:pt x="93303" y="516890"/>
                  </a:lnTo>
                  <a:lnTo>
                    <a:pt x="119185" y="570772"/>
                  </a:lnTo>
                  <a:lnTo>
                    <a:pt x="147233" y="623481"/>
                  </a:lnTo>
                  <a:lnTo>
                    <a:pt x="177125" y="674894"/>
                  </a:lnTo>
                  <a:lnTo>
                    <a:pt x="208537" y="724883"/>
                  </a:lnTo>
                  <a:lnTo>
                    <a:pt x="241146" y="773323"/>
                  </a:lnTo>
                  <a:lnTo>
                    <a:pt x="274626" y="820088"/>
                  </a:lnTo>
                  <a:lnTo>
                    <a:pt x="308656" y="865052"/>
                  </a:lnTo>
                  <a:lnTo>
                    <a:pt x="342911" y="908090"/>
                  </a:lnTo>
                  <a:lnTo>
                    <a:pt x="377068" y="949075"/>
                  </a:lnTo>
                  <a:lnTo>
                    <a:pt x="410803" y="987882"/>
                  </a:lnTo>
                  <a:lnTo>
                    <a:pt x="443793" y="1024384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4" name="object 73">
              <a:extLst>
                <a:ext uri="{FF2B5EF4-FFF2-40B4-BE49-F238E27FC236}">
                  <a16:creationId xmlns:a16="http://schemas.microsoft.com/office/drawing/2014/main" id="{1C874AAC-471B-4127-9751-5FDB7BF775AC}"/>
                </a:ext>
              </a:extLst>
            </p:cNvPr>
            <p:cNvSpPr/>
            <p:nvPr/>
          </p:nvSpPr>
          <p:spPr>
            <a:xfrm>
              <a:off x="14491848" y="4928180"/>
              <a:ext cx="82550" cy="84455"/>
            </a:xfrm>
            <a:custGeom>
              <a:avLst/>
              <a:gdLst/>
              <a:ahLst/>
              <a:cxnLst/>
              <a:rect l="l" t="t" r="r" b="b"/>
              <a:pathLst>
                <a:path w="82550" h="84454">
                  <a:moveTo>
                    <a:pt x="44201" y="0"/>
                  </a:moveTo>
                  <a:lnTo>
                    <a:pt x="0" y="42091"/>
                  </a:lnTo>
                  <a:lnTo>
                    <a:pt x="82212" y="84191"/>
                  </a:lnTo>
                  <a:lnTo>
                    <a:pt x="4420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5" name="object 74">
              <a:extLst>
                <a:ext uri="{FF2B5EF4-FFF2-40B4-BE49-F238E27FC236}">
                  <a16:creationId xmlns:a16="http://schemas.microsoft.com/office/drawing/2014/main" id="{06CA91DB-E971-4000-A52D-262395E9BDA4}"/>
                </a:ext>
              </a:extLst>
            </p:cNvPr>
            <p:cNvSpPr/>
            <p:nvPr/>
          </p:nvSpPr>
          <p:spPr>
            <a:xfrm>
              <a:off x="14491848" y="4928180"/>
              <a:ext cx="82550" cy="84455"/>
            </a:xfrm>
            <a:custGeom>
              <a:avLst/>
              <a:gdLst/>
              <a:ahLst/>
              <a:cxnLst/>
              <a:rect l="l" t="t" r="r" b="b"/>
              <a:pathLst>
                <a:path w="82550" h="84454">
                  <a:moveTo>
                    <a:pt x="44201" y="0"/>
                  </a:moveTo>
                  <a:lnTo>
                    <a:pt x="82212" y="84191"/>
                  </a:lnTo>
                  <a:lnTo>
                    <a:pt x="0" y="42091"/>
                  </a:lnTo>
                  <a:lnTo>
                    <a:pt x="44201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6" name="object 75">
              <a:extLst>
                <a:ext uri="{FF2B5EF4-FFF2-40B4-BE49-F238E27FC236}">
                  <a16:creationId xmlns:a16="http://schemas.microsoft.com/office/drawing/2014/main" id="{A1D71458-2746-430C-AA35-B9E5CDE1A62F}"/>
                </a:ext>
              </a:extLst>
            </p:cNvPr>
            <p:cNvSpPr/>
            <p:nvPr/>
          </p:nvSpPr>
          <p:spPr>
            <a:xfrm>
              <a:off x="14219248" y="2874630"/>
              <a:ext cx="138525" cy="182122"/>
            </a:xfrm>
            <a:custGeom>
              <a:avLst/>
              <a:gdLst/>
              <a:ahLst/>
              <a:cxnLst/>
              <a:rect l="l" t="t" r="r" b="b"/>
              <a:pathLst>
                <a:path w="170180" h="238125">
                  <a:moveTo>
                    <a:pt x="0" y="0"/>
                  </a:moveTo>
                  <a:lnTo>
                    <a:pt x="23732" y="33216"/>
                  </a:lnTo>
                  <a:lnTo>
                    <a:pt x="48608" y="68037"/>
                  </a:lnTo>
                  <a:lnTo>
                    <a:pt x="74288" y="103987"/>
                  </a:lnTo>
                  <a:lnTo>
                    <a:pt x="82968" y="116139"/>
                  </a:lnTo>
                  <a:lnTo>
                    <a:pt x="109196" y="152853"/>
                  </a:lnTo>
                  <a:lnTo>
                    <a:pt x="135440" y="189586"/>
                  </a:lnTo>
                  <a:lnTo>
                    <a:pt x="161362" y="225862"/>
                  </a:lnTo>
                  <a:lnTo>
                    <a:pt x="169873" y="237770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7" name="object 76">
              <a:extLst>
                <a:ext uri="{FF2B5EF4-FFF2-40B4-BE49-F238E27FC236}">
                  <a16:creationId xmlns:a16="http://schemas.microsoft.com/office/drawing/2014/main" id="{C45CE1A4-117E-4985-9AAA-F8E85BB06209}"/>
                </a:ext>
              </a:extLst>
            </p:cNvPr>
            <p:cNvSpPr/>
            <p:nvPr/>
          </p:nvSpPr>
          <p:spPr>
            <a:xfrm>
              <a:off x="14333726" y="3040226"/>
              <a:ext cx="75565" cy="88900"/>
            </a:xfrm>
            <a:custGeom>
              <a:avLst/>
              <a:gdLst/>
              <a:ahLst/>
              <a:cxnLst/>
              <a:rect l="l" t="t" r="r" b="b"/>
              <a:pathLst>
                <a:path w="75565" h="88900">
                  <a:moveTo>
                    <a:pt x="49649" y="0"/>
                  </a:moveTo>
                  <a:lnTo>
                    <a:pt x="0" y="35482"/>
                  </a:lnTo>
                  <a:lnTo>
                    <a:pt x="75499" y="88681"/>
                  </a:lnTo>
                  <a:lnTo>
                    <a:pt x="49649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8" name="object 77">
              <a:extLst>
                <a:ext uri="{FF2B5EF4-FFF2-40B4-BE49-F238E27FC236}">
                  <a16:creationId xmlns:a16="http://schemas.microsoft.com/office/drawing/2014/main" id="{0A0024DD-082D-4A66-BBE4-956444EEF021}"/>
                </a:ext>
              </a:extLst>
            </p:cNvPr>
            <p:cNvSpPr/>
            <p:nvPr/>
          </p:nvSpPr>
          <p:spPr>
            <a:xfrm>
              <a:off x="14333726" y="3040226"/>
              <a:ext cx="75565" cy="88900"/>
            </a:xfrm>
            <a:custGeom>
              <a:avLst/>
              <a:gdLst/>
              <a:ahLst/>
              <a:cxnLst/>
              <a:rect l="l" t="t" r="r" b="b"/>
              <a:pathLst>
                <a:path w="75565" h="88900">
                  <a:moveTo>
                    <a:pt x="49649" y="0"/>
                  </a:moveTo>
                  <a:lnTo>
                    <a:pt x="75499" y="88681"/>
                  </a:lnTo>
                  <a:lnTo>
                    <a:pt x="0" y="35482"/>
                  </a:lnTo>
                  <a:lnTo>
                    <a:pt x="49649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79" name="object 78">
              <a:extLst>
                <a:ext uri="{FF2B5EF4-FFF2-40B4-BE49-F238E27FC236}">
                  <a16:creationId xmlns:a16="http://schemas.microsoft.com/office/drawing/2014/main" id="{7129EBAB-B889-40B2-A55F-5062B45A4366}"/>
                </a:ext>
              </a:extLst>
            </p:cNvPr>
            <p:cNvSpPr/>
            <p:nvPr/>
          </p:nvSpPr>
          <p:spPr>
            <a:xfrm>
              <a:off x="15986725" y="4167150"/>
              <a:ext cx="91633" cy="142478"/>
            </a:xfrm>
            <a:custGeom>
              <a:avLst/>
              <a:gdLst/>
              <a:ahLst/>
              <a:cxnLst/>
              <a:rect l="l" t="t" r="r" b="b"/>
              <a:pathLst>
                <a:path w="144780" h="235585">
                  <a:moveTo>
                    <a:pt x="0" y="0"/>
                  </a:moveTo>
                  <a:lnTo>
                    <a:pt x="20193" y="32862"/>
                  </a:lnTo>
                  <a:lnTo>
                    <a:pt x="41354" y="67304"/>
                  </a:lnTo>
                  <a:lnTo>
                    <a:pt x="63198" y="102863"/>
                  </a:lnTo>
                  <a:lnTo>
                    <a:pt x="85442" y="139076"/>
                  </a:lnTo>
                  <a:lnTo>
                    <a:pt x="92897" y="151212"/>
                  </a:lnTo>
                  <a:lnTo>
                    <a:pt x="100354" y="163352"/>
                  </a:lnTo>
                  <a:lnTo>
                    <a:pt x="122637" y="199626"/>
                  </a:lnTo>
                  <a:lnTo>
                    <a:pt x="137312" y="223515"/>
                  </a:lnTo>
                  <a:lnTo>
                    <a:pt x="144564" y="235320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80" name="object 79">
              <a:extLst>
                <a:ext uri="{FF2B5EF4-FFF2-40B4-BE49-F238E27FC236}">
                  <a16:creationId xmlns:a16="http://schemas.microsoft.com/office/drawing/2014/main" id="{B5360B47-8465-44BD-BAC4-8AA1B815BD5D}"/>
                </a:ext>
              </a:extLst>
            </p:cNvPr>
            <p:cNvSpPr/>
            <p:nvPr/>
          </p:nvSpPr>
          <p:spPr>
            <a:xfrm>
              <a:off x="16052565" y="4294073"/>
              <a:ext cx="71755" cy="90805"/>
            </a:xfrm>
            <a:custGeom>
              <a:avLst/>
              <a:gdLst/>
              <a:ahLst/>
              <a:cxnLst/>
              <a:rect l="l" t="t" r="r" b="b"/>
              <a:pathLst>
                <a:path w="71755" h="90804">
                  <a:moveTo>
                    <a:pt x="52003" y="0"/>
                  </a:moveTo>
                  <a:lnTo>
                    <a:pt x="0" y="31943"/>
                  </a:lnTo>
                  <a:lnTo>
                    <a:pt x="71619" y="90250"/>
                  </a:lnTo>
                  <a:lnTo>
                    <a:pt x="52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81" name="object 80">
              <a:extLst>
                <a:ext uri="{FF2B5EF4-FFF2-40B4-BE49-F238E27FC236}">
                  <a16:creationId xmlns:a16="http://schemas.microsoft.com/office/drawing/2014/main" id="{1378E6E1-FB9A-495D-9360-259CDFADE555}"/>
                </a:ext>
              </a:extLst>
            </p:cNvPr>
            <p:cNvSpPr/>
            <p:nvPr/>
          </p:nvSpPr>
          <p:spPr>
            <a:xfrm>
              <a:off x="16052565" y="4294073"/>
              <a:ext cx="71755" cy="90805"/>
            </a:xfrm>
            <a:custGeom>
              <a:avLst/>
              <a:gdLst/>
              <a:ahLst/>
              <a:cxnLst/>
              <a:rect l="l" t="t" r="r" b="b"/>
              <a:pathLst>
                <a:path w="71755" h="90804">
                  <a:moveTo>
                    <a:pt x="52003" y="0"/>
                  </a:moveTo>
                  <a:lnTo>
                    <a:pt x="71619" y="90250"/>
                  </a:lnTo>
                  <a:lnTo>
                    <a:pt x="0" y="31943"/>
                  </a:lnTo>
                  <a:lnTo>
                    <a:pt x="52003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82" name="object 81">
              <a:extLst>
                <a:ext uri="{FF2B5EF4-FFF2-40B4-BE49-F238E27FC236}">
                  <a16:creationId xmlns:a16="http://schemas.microsoft.com/office/drawing/2014/main" id="{406077C2-5B6A-47D0-8A08-349F74F73A18}"/>
                </a:ext>
              </a:extLst>
            </p:cNvPr>
            <p:cNvSpPr/>
            <p:nvPr/>
          </p:nvSpPr>
          <p:spPr>
            <a:xfrm>
              <a:off x="15060438" y="4776836"/>
              <a:ext cx="537416" cy="235532"/>
            </a:xfrm>
            <a:custGeom>
              <a:avLst/>
              <a:gdLst/>
              <a:ahLst/>
              <a:cxnLst/>
              <a:rect l="l" t="t" r="r" b="b"/>
              <a:pathLst>
                <a:path w="767080" h="312420">
                  <a:moveTo>
                    <a:pt x="766824" y="0"/>
                  </a:moveTo>
                  <a:lnTo>
                    <a:pt x="702948" y="24984"/>
                  </a:lnTo>
                  <a:lnTo>
                    <a:pt x="635952" y="51348"/>
                  </a:lnTo>
                  <a:lnTo>
                    <a:pt x="565940" y="79092"/>
                  </a:lnTo>
                  <a:lnTo>
                    <a:pt x="529835" y="93483"/>
                  </a:lnTo>
                  <a:lnTo>
                    <a:pt x="493013" y="108218"/>
                  </a:lnTo>
                  <a:lnTo>
                    <a:pt x="455489" y="123299"/>
                  </a:lnTo>
                  <a:lnTo>
                    <a:pt x="417275" y="138725"/>
                  </a:lnTo>
                  <a:lnTo>
                    <a:pt x="378384" y="154497"/>
                  </a:lnTo>
                  <a:lnTo>
                    <a:pt x="338828" y="170615"/>
                  </a:lnTo>
                  <a:lnTo>
                    <a:pt x="298620" y="187079"/>
                  </a:lnTo>
                  <a:lnTo>
                    <a:pt x="257774" y="203888"/>
                  </a:lnTo>
                  <a:lnTo>
                    <a:pt x="216301" y="221044"/>
                  </a:lnTo>
                  <a:lnTo>
                    <a:pt x="174216" y="238545"/>
                  </a:lnTo>
                  <a:lnTo>
                    <a:pt x="131530" y="256393"/>
                  </a:lnTo>
                  <a:lnTo>
                    <a:pt x="88257" y="274587"/>
                  </a:lnTo>
                  <a:lnTo>
                    <a:pt x="44409" y="293127"/>
                  </a:lnTo>
                  <a:lnTo>
                    <a:pt x="0" y="312014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83" name="object 82">
              <a:extLst>
                <a:ext uri="{FF2B5EF4-FFF2-40B4-BE49-F238E27FC236}">
                  <a16:creationId xmlns:a16="http://schemas.microsoft.com/office/drawing/2014/main" id="{8C1D1728-4115-4AA6-97DC-3C7C02304A8F}"/>
                </a:ext>
              </a:extLst>
            </p:cNvPr>
            <p:cNvSpPr/>
            <p:nvPr/>
          </p:nvSpPr>
          <p:spPr>
            <a:xfrm>
              <a:off x="14979690" y="4984169"/>
              <a:ext cx="92710" cy="62865"/>
            </a:xfrm>
            <a:custGeom>
              <a:avLst/>
              <a:gdLst/>
              <a:ahLst/>
              <a:cxnLst/>
              <a:rect l="l" t="t" r="r" b="b"/>
              <a:pathLst>
                <a:path w="92709" h="62864">
                  <a:moveTo>
                    <a:pt x="68106" y="0"/>
                  </a:moveTo>
                  <a:lnTo>
                    <a:pt x="0" y="62387"/>
                  </a:lnTo>
                  <a:lnTo>
                    <a:pt x="92151" y="56092"/>
                  </a:lnTo>
                  <a:lnTo>
                    <a:pt x="6810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84" name="object 83">
              <a:extLst>
                <a:ext uri="{FF2B5EF4-FFF2-40B4-BE49-F238E27FC236}">
                  <a16:creationId xmlns:a16="http://schemas.microsoft.com/office/drawing/2014/main" id="{A42D9B6E-9DF5-43D8-9A33-7C53FF08123C}"/>
                </a:ext>
              </a:extLst>
            </p:cNvPr>
            <p:cNvSpPr/>
            <p:nvPr/>
          </p:nvSpPr>
          <p:spPr>
            <a:xfrm>
              <a:off x="14979690" y="4984169"/>
              <a:ext cx="92710" cy="62865"/>
            </a:xfrm>
            <a:custGeom>
              <a:avLst/>
              <a:gdLst/>
              <a:ahLst/>
              <a:cxnLst/>
              <a:rect l="l" t="t" r="r" b="b"/>
              <a:pathLst>
                <a:path w="92709" h="62864">
                  <a:moveTo>
                    <a:pt x="92151" y="56092"/>
                  </a:moveTo>
                  <a:lnTo>
                    <a:pt x="0" y="62387"/>
                  </a:lnTo>
                  <a:lnTo>
                    <a:pt x="68106" y="0"/>
                  </a:lnTo>
                  <a:lnTo>
                    <a:pt x="92151" y="56092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85" name="object 84">
              <a:extLst>
                <a:ext uri="{FF2B5EF4-FFF2-40B4-BE49-F238E27FC236}">
                  <a16:creationId xmlns:a16="http://schemas.microsoft.com/office/drawing/2014/main" id="{C7596C0C-093E-48EB-849D-086141CF70FA}"/>
                </a:ext>
              </a:extLst>
            </p:cNvPr>
            <p:cNvSpPr txBox="1"/>
            <p:nvPr/>
          </p:nvSpPr>
          <p:spPr>
            <a:xfrm>
              <a:off x="15134744" y="5012949"/>
              <a:ext cx="2909283" cy="427628"/>
            </a:xfrm>
            <a:prstGeom prst="rect">
              <a:avLst/>
            </a:prstGeom>
            <a:ln w="8718">
              <a:solidFill>
                <a:srgbClr val="31CD31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15" dirty="0">
                  <a:latin typeface="Arial"/>
                  <a:cs typeface="Arial"/>
                </a:rPr>
                <a:t>N</a:t>
              </a:r>
              <a:r>
                <a:rPr sz="500" spc="-10" dirty="0">
                  <a:latin typeface="Arial"/>
                  <a:cs typeface="Arial"/>
                </a:rPr>
                <a:t>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0" dirty="0">
                  <a:latin typeface="Arial"/>
                  <a:cs typeface="Arial"/>
                </a:rPr>
                <a:t>M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-25" dirty="0">
                  <a:latin typeface="Arial"/>
                  <a:cs typeface="Arial"/>
                </a:rPr>
                <a:t>L_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_</a:t>
              </a:r>
              <a:r>
                <a:rPr sz="500" spc="15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-25" dirty="0">
                  <a:latin typeface="Arial"/>
                  <a:cs typeface="Arial"/>
                </a:rPr>
                <a:t>LL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3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ce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add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/O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t;</a:t>
              </a:r>
              <a:r>
                <a:rPr sz="500" spc="15" dirty="0">
                  <a:latin typeface="Arial"/>
                  <a:cs typeface="Arial"/>
                </a:rPr>
                <a:t>)</a:t>
              </a:r>
              <a:r>
                <a:rPr sz="500" dirty="0">
                  <a:latin typeface="Arial"/>
                  <a:cs typeface="Arial"/>
                </a:rPr>
                <a:t>Z 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14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2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0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86" name="object 85">
              <a:extLst>
                <a:ext uri="{FF2B5EF4-FFF2-40B4-BE49-F238E27FC236}">
                  <a16:creationId xmlns:a16="http://schemas.microsoft.com/office/drawing/2014/main" id="{470349CF-88EB-47DF-979F-53219054CFC3}"/>
                </a:ext>
              </a:extLst>
            </p:cNvPr>
            <p:cNvSpPr/>
            <p:nvPr/>
          </p:nvSpPr>
          <p:spPr>
            <a:xfrm>
              <a:off x="16347207" y="4790811"/>
              <a:ext cx="106034" cy="146526"/>
            </a:xfrm>
            <a:custGeom>
              <a:avLst/>
              <a:gdLst/>
              <a:ahLst/>
              <a:cxnLst/>
              <a:rect l="l" t="t" r="r" b="b"/>
              <a:pathLst>
                <a:path w="144780" h="235585">
                  <a:moveTo>
                    <a:pt x="0" y="0"/>
                  </a:moveTo>
                  <a:lnTo>
                    <a:pt x="20193" y="32862"/>
                  </a:lnTo>
                  <a:lnTo>
                    <a:pt x="41354" y="67304"/>
                  </a:lnTo>
                  <a:lnTo>
                    <a:pt x="63198" y="102863"/>
                  </a:lnTo>
                  <a:lnTo>
                    <a:pt x="85442" y="139076"/>
                  </a:lnTo>
                  <a:lnTo>
                    <a:pt x="92897" y="151212"/>
                  </a:lnTo>
                  <a:lnTo>
                    <a:pt x="100354" y="163352"/>
                  </a:lnTo>
                  <a:lnTo>
                    <a:pt x="122637" y="199626"/>
                  </a:lnTo>
                  <a:lnTo>
                    <a:pt x="137312" y="223515"/>
                  </a:lnTo>
                  <a:lnTo>
                    <a:pt x="144564" y="235320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87" name="object 86">
              <a:extLst>
                <a:ext uri="{FF2B5EF4-FFF2-40B4-BE49-F238E27FC236}">
                  <a16:creationId xmlns:a16="http://schemas.microsoft.com/office/drawing/2014/main" id="{C8C0589E-85E0-4F22-B29C-0F4A62AAE54B}"/>
                </a:ext>
              </a:extLst>
            </p:cNvPr>
            <p:cNvSpPr/>
            <p:nvPr/>
          </p:nvSpPr>
          <p:spPr>
            <a:xfrm>
              <a:off x="16427446" y="4921781"/>
              <a:ext cx="71755" cy="90805"/>
            </a:xfrm>
            <a:custGeom>
              <a:avLst/>
              <a:gdLst/>
              <a:ahLst/>
              <a:cxnLst/>
              <a:rect l="l" t="t" r="r" b="b"/>
              <a:pathLst>
                <a:path w="71755" h="90804">
                  <a:moveTo>
                    <a:pt x="52003" y="0"/>
                  </a:moveTo>
                  <a:lnTo>
                    <a:pt x="0" y="31943"/>
                  </a:lnTo>
                  <a:lnTo>
                    <a:pt x="71619" y="90250"/>
                  </a:lnTo>
                  <a:lnTo>
                    <a:pt x="5200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88" name="object 87">
              <a:extLst>
                <a:ext uri="{FF2B5EF4-FFF2-40B4-BE49-F238E27FC236}">
                  <a16:creationId xmlns:a16="http://schemas.microsoft.com/office/drawing/2014/main" id="{1735DD83-AF22-4311-B502-8934E5A1D3E1}"/>
                </a:ext>
              </a:extLst>
            </p:cNvPr>
            <p:cNvSpPr/>
            <p:nvPr/>
          </p:nvSpPr>
          <p:spPr>
            <a:xfrm>
              <a:off x="16427446" y="4921781"/>
              <a:ext cx="71755" cy="90805"/>
            </a:xfrm>
            <a:custGeom>
              <a:avLst/>
              <a:gdLst/>
              <a:ahLst/>
              <a:cxnLst/>
              <a:rect l="l" t="t" r="r" b="b"/>
              <a:pathLst>
                <a:path w="71755" h="90804">
                  <a:moveTo>
                    <a:pt x="52003" y="0"/>
                  </a:moveTo>
                  <a:lnTo>
                    <a:pt x="71619" y="90250"/>
                  </a:lnTo>
                  <a:lnTo>
                    <a:pt x="0" y="31943"/>
                  </a:lnTo>
                  <a:lnTo>
                    <a:pt x="52003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89" name="object 88">
              <a:extLst>
                <a:ext uri="{FF2B5EF4-FFF2-40B4-BE49-F238E27FC236}">
                  <a16:creationId xmlns:a16="http://schemas.microsoft.com/office/drawing/2014/main" id="{A8349182-DB14-47DF-8E2D-D7C665458B56}"/>
                </a:ext>
              </a:extLst>
            </p:cNvPr>
            <p:cNvSpPr/>
            <p:nvPr/>
          </p:nvSpPr>
          <p:spPr>
            <a:xfrm>
              <a:off x="841302" y="5012947"/>
              <a:ext cx="2432685" cy="413478"/>
            </a:xfrm>
            <a:custGeom>
              <a:avLst/>
              <a:gdLst/>
              <a:ahLst/>
              <a:cxnLst/>
              <a:rect l="l" t="t" r="r" b="b"/>
              <a:pathLst>
                <a:path w="2432685" h="314325">
                  <a:moveTo>
                    <a:pt x="2432369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2432369" y="313854"/>
                  </a:lnTo>
                  <a:lnTo>
                    <a:pt x="2432369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90" name="object 89">
              <a:extLst>
                <a:ext uri="{FF2B5EF4-FFF2-40B4-BE49-F238E27FC236}">
                  <a16:creationId xmlns:a16="http://schemas.microsoft.com/office/drawing/2014/main" id="{49E119B9-1E82-4F10-B8EF-6E3CD6B8A189}"/>
                </a:ext>
              </a:extLst>
            </p:cNvPr>
            <p:cNvSpPr txBox="1"/>
            <p:nvPr/>
          </p:nvSpPr>
          <p:spPr>
            <a:xfrm>
              <a:off x="815750" y="5015096"/>
              <a:ext cx="2683535" cy="3758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3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ce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10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/O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t;</a:t>
              </a:r>
              <a:r>
                <a:rPr sz="500" spc="15" dirty="0">
                  <a:latin typeface="Arial"/>
                  <a:cs typeface="Arial"/>
                </a:rPr>
                <a:t>)</a:t>
              </a:r>
              <a:r>
                <a:rPr sz="500" dirty="0">
                  <a:latin typeface="Arial"/>
                  <a:cs typeface="Arial"/>
                </a:rPr>
                <a:t>Z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14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2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0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1" name="object 90">
              <a:extLst>
                <a:ext uri="{FF2B5EF4-FFF2-40B4-BE49-F238E27FC236}">
                  <a16:creationId xmlns:a16="http://schemas.microsoft.com/office/drawing/2014/main" id="{8E43B4B6-B830-42CC-B288-68EAD3407BE8}"/>
                </a:ext>
              </a:extLst>
            </p:cNvPr>
            <p:cNvSpPr/>
            <p:nvPr/>
          </p:nvSpPr>
          <p:spPr>
            <a:xfrm>
              <a:off x="3362249" y="4600944"/>
              <a:ext cx="11692255" cy="504190"/>
            </a:xfrm>
            <a:custGeom>
              <a:avLst/>
              <a:gdLst/>
              <a:ahLst/>
              <a:cxnLst/>
              <a:rect l="l" t="t" r="r" b="b"/>
              <a:pathLst>
                <a:path w="11692255" h="504189">
                  <a:moveTo>
                    <a:pt x="11691920" y="0"/>
                  </a:moveTo>
                  <a:lnTo>
                    <a:pt x="11272754" y="18071"/>
                  </a:lnTo>
                  <a:lnTo>
                    <a:pt x="10803297" y="38309"/>
                  </a:lnTo>
                  <a:lnTo>
                    <a:pt x="10289030" y="60479"/>
                  </a:lnTo>
                  <a:lnTo>
                    <a:pt x="9735432" y="84343"/>
                  </a:lnTo>
                  <a:lnTo>
                    <a:pt x="9147982" y="109666"/>
                  </a:lnTo>
                  <a:lnTo>
                    <a:pt x="8532159" y="136212"/>
                  </a:lnTo>
                  <a:lnTo>
                    <a:pt x="7893443" y="163744"/>
                  </a:lnTo>
                  <a:lnTo>
                    <a:pt x="7237314" y="192027"/>
                  </a:lnTo>
                  <a:lnTo>
                    <a:pt x="6569250" y="220823"/>
                  </a:lnTo>
                  <a:lnTo>
                    <a:pt x="5894731" y="249898"/>
                  </a:lnTo>
                  <a:lnTo>
                    <a:pt x="5219237" y="279015"/>
                  </a:lnTo>
                  <a:lnTo>
                    <a:pt x="4548247" y="307937"/>
                  </a:lnTo>
                  <a:lnTo>
                    <a:pt x="3887241" y="336430"/>
                  </a:lnTo>
                  <a:lnTo>
                    <a:pt x="3241697" y="364255"/>
                  </a:lnTo>
                  <a:lnTo>
                    <a:pt x="2617095" y="391178"/>
                  </a:lnTo>
                  <a:lnTo>
                    <a:pt x="2018915" y="416962"/>
                  </a:lnTo>
                  <a:lnTo>
                    <a:pt x="1452636" y="441372"/>
                  </a:lnTo>
                  <a:lnTo>
                    <a:pt x="923738" y="464170"/>
                  </a:lnTo>
                  <a:lnTo>
                    <a:pt x="437699" y="485121"/>
                  </a:lnTo>
                  <a:lnTo>
                    <a:pt x="0" y="503988"/>
                  </a:lnTo>
                </a:path>
              </a:pathLst>
            </a:custGeom>
            <a:ln w="871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92" name="object 91">
              <a:extLst>
                <a:ext uri="{FF2B5EF4-FFF2-40B4-BE49-F238E27FC236}">
                  <a16:creationId xmlns:a16="http://schemas.microsoft.com/office/drawing/2014/main" id="{C18CCBE3-EEB7-453F-B1CA-426FBD90C97C}"/>
                </a:ext>
              </a:extLst>
            </p:cNvPr>
            <p:cNvSpPr/>
            <p:nvPr/>
          </p:nvSpPr>
          <p:spPr>
            <a:xfrm>
              <a:off x="3274117" y="5074489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5786" y="0"/>
                  </a:moveTo>
                  <a:lnTo>
                    <a:pt x="0" y="34218"/>
                  </a:lnTo>
                  <a:lnTo>
                    <a:pt x="88437" y="60957"/>
                  </a:lnTo>
                  <a:lnTo>
                    <a:pt x="85786" y="0"/>
                  </a:lnTo>
                  <a:close/>
                </a:path>
              </a:pathLst>
            </a:custGeom>
            <a:solidFill>
              <a:srgbClr val="00FF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93" name="object 92">
              <a:extLst>
                <a:ext uri="{FF2B5EF4-FFF2-40B4-BE49-F238E27FC236}">
                  <a16:creationId xmlns:a16="http://schemas.microsoft.com/office/drawing/2014/main" id="{B117AA12-DA70-466F-B0EA-2240241D671F}"/>
                </a:ext>
              </a:extLst>
            </p:cNvPr>
            <p:cNvSpPr/>
            <p:nvPr/>
          </p:nvSpPr>
          <p:spPr>
            <a:xfrm>
              <a:off x="3274117" y="5074489"/>
              <a:ext cx="88900" cy="60960"/>
            </a:xfrm>
            <a:custGeom>
              <a:avLst/>
              <a:gdLst/>
              <a:ahLst/>
              <a:cxnLst/>
              <a:rect l="l" t="t" r="r" b="b"/>
              <a:pathLst>
                <a:path w="88900" h="60960">
                  <a:moveTo>
                    <a:pt x="88437" y="60957"/>
                  </a:moveTo>
                  <a:lnTo>
                    <a:pt x="0" y="34218"/>
                  </a:lnTo>
                  <a:lnTo>
                    <a:pt x="85786" y="0"/>
                  </a:lnTo>
                  <a:lnTo>
                    <a:pt x="88437" y="60957"/>
                  </a:lnTo>
                  <a:close/>
                </a:path>
              </a:pathLst>
            </a:custGeom>
            <a:ln w="8718">
              <a:solidFill>
                <a:srgbClr val="00FF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94" name="object 93">
              <a:extLst>
                <a:ext uri="{FF2B5EF4-FFF2-40B4-BE49-F238E27FC236}">
                  <a16:creationId xmlns:a16="http://schemas.microsoft.com/office/drawing/2014/main" id="{DE00B466-7A08-4C64-84EA-250EA1FE26CE}"/>
                </a:ext>
              </a:extLst>
            </p:cNvPr>
            <p:cNvSpPr txBox="1"/>
            <p:nvPr/>
          </p:nvSpPr>
          <p:spPr>
            <a:xfrm>
              <a:off x="3910099" y="2502115"/>
              <a:ext cx="4116116" cy="441143"/>
            </a:xfrm>
            <a:prstGeom prst="rect">
              <a:avLst/>
            </a:prstGeom>
            <a:ln w="8718">
              <a:solidFill>
                <a:srgbClr val="1D90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ce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4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Lo</a:t>
              </a:r>
              <a:r>
                <a:rPr sz="500" spc="25" dirty="0">
                  <a:latin typeface="Arial"/>
                  <a:cs typeface="Arial"/>
                </a:rPr>
                <a:t>gg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de</a:t>
              </a:r>
              <a:r>
                <a:rPr sz="500" spc="-20" dirty="0">
                  <a:latin typeface="Arial"/>
                  <a:cs typeface="Arial"/>
                </a:rPr>
                <a:t>b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/St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;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/O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t;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30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/O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t;</a:t>
              </a:r>
              <a:r>
                <a:rPr sz="500" spc="15" dirty="0">
                  <a:latin typeface="Arial"/>
                  <a:cs typeface="Arial"/>
                </a:rPr>
                <a:t>)</a:t>
              </a:r>
              <a:r>
                <a:rPr sz="500" spc="5" dirty="0">
                  <a:latin typeface="Arial"/>
                  <a:cs typeface="Arial"/>
                </a:rPr>
                <a:t>V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5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6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25" dirty="0">
                  <a:latin typeface="Arial"/>
                  <a:cs typeface="Arial"/>
                </a:rPr>
                <a:t>#</a:t>
              </a:r>
              <a:r>
                <a:rPr sz="500" spc="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dirty="0">
                  <a:latin typeface="Arial"/>
                  <a:cs typeface="Arial"/>
                </a:rPr>
                <a:t>g</a:t>
              </a:r>
              <a:r>
                <a:rPr sz="500" spc="15" dirty="0">
                  <a:latin typeface="Arial"/>
                  <a:cs typeface="Arial"/>
                </a:rPr>
                <a:t> 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ce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{</a:t>
              </a:r>
              <a:r>
                <a:rPr sz="500" dirty="0">
                  <a:latin typeface="Arial"/>
                  <a:cs typeface="Arial"/>
                </a:rPr>
                <a:t>}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dirty="0">
                  <a:latin typeface="Arial"/>
                  <a:cs typeface="Arial"/>
                </a:rPr>
                <a:t>r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O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5" dirty="0">
                  <a:latin typeface="Arial"/>
                  <a:cs typeface="Arial"/>
                </a:rPr>
                <a:t>G</a:t>
              </a:r>
              <a:r>
                <a:rPr sz="500" dirty="0">
                  <a:latin typeface="Arial"/>
                  <a:cs typeface="Arial"/>
                </a:rPr>
                <a:t>i 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ce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{}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2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7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dirty="0">
                  <a:latin typeface="Arial"/>
                  <a:cs typeface="Arial"/>
                </a:rPr>
                <a:t>2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9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95" name="object 94">
              <a:extLst>
                <a:ext uri="{FF2B5EF4-FFF2-40B4-BE49-F238E27FC236}">
                  <a16:creationId xmlns:a16="http://schemas.microsoft.com/office/drawing/2014/main" id="{5E9F3E33-2E39-412D-9F33-942131A1FCF5}"/>
                </a:ext>
              </a:extLst>
            </p:cNvPr>
            <p:cNvSpPr txBox="1"/>
            <p:nvPr/>
          </p:nvSpPr>
          <p:spPr>
            <a:xfrm>
              <a:off x="5304279" y="3757530"/>
              <a:ext cx="693671" cy="285085"/>
            </a:xfrm>
            <a:prstGeom prst="rect">
              <a:avLst/>
            </a:prstGeom>
            <a:ln w="8718">
              <a:solidFill>
                <a:srgbClr val="1D90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30" dirty="0">
                  <a:latin typeface="Arial"/>
                  <a:cs typeface="Arial"/>
                </a:rPr>
                <a:t>m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r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96" name="object 95">
              <a:extLst>
                <a:ext uri="{FF2B5EF4-FFF2-40B4-BE49-F238E27FC236}">
                  <a16:creationId xmlns:a16="http://schemas.microsoft.com/office/drawing/2014/main" id="{8DC30C65-F1F3-48BB-BC60-984D38840737}"/>
                </a:ext>
              </a:extLst>
            </p:cNvPr>
            <p:cNvSpPr/>
            <p:nvPr/>
          </p:nvSpPr>
          <p:spPr>
            <a:xfrm>
              <a:off x="5032183" y="2933167"/>
              <a:ext cx="606042" cy="771378"/>
            </a:xfrm>
            <a:custGeom>
              <a:avLst/>
              <a:gdLst/>
              <a:ahLst/>
              <a:cxnLst/>
              <a:rect l="l" t="t" r="r" b="b"/>
              <a:pathLst>
                <a:path w="406400" h="873125">
                  <a:moveTo>
                    <a:pt x="405956" y="0"/>
                  </a:moveTo>
                  <a:lnTo>
                    <a:pt x="363837" y="22377"/>
                  </a:lnTo>
                  <a:lnTo>
                    <a:pt x="322091" y="46593"/>
                  </a:lnTo>
                  <a:lnTo>
                    <a:pt x="281076" y="72698"/>
                  </a:lnTo>
                  <a:lnTo>
                    <a:pt x="241153" y="100741"/>
                  </a:lnTo>
                  <a:lnTo>
                    <a:pt x="202681" y="130773"/>
                  </a:lnTo>
                  <a:lnTo>
                    <a:pt x="166021" y="162845"/>
                  </a:lnTo>
                  <a:lnTo>
                    <a:pt x="131532" y="197006"/>
                  </a:lnTo>
                  <a:lnTo>
                    <a:pt x="99574" y="233306"/>
                  </a:lnTo>
                  <a:lnTo>
                    <a:pt x="70508" y="271797"/>
                  </a:lnTo>
                  <a:lnTo>
                    <a:pt x="44692" y="312528"/>
                  </a:lnTo>
                  <a:lnTo>
                    <a:pt x="26484" y="347174"/>
                  </a:lnTo>
                  <a:lnTo>
                    <a:pt x="8505" y="394210"/>
                  </a:lnTo>
                  <a:lnTo>
                    <a:pt x="608" y="437614"/>
                  </a:lnTo>
                  <a:lnTo>
                    <a:pt x="0" y="451720"/>
                  </a:lnTo>
                  <a:lnTo>
                    <a:pt x="325" y="465804"/>
                  </a:lnTo>
                  <a:lnTo>
                    <a:pt x="6437" y="508874"/>
                  </a:lnTo>
                  <a:lnTo>
                    <a:pt x="19279" y="555175"/>
                  </a:lnTo>
                  <a:lnTo>
                    <a:pt x="37590" y="607280"/>
                  </a:lnTo>
                  <a:lnTo>
                    <a:pt x="55603" y="653342"/>
                  </a:lnTo>
                  <a:lnTo>
                    <a:pt x="74660" y="693016"/>
                  </a:lnTo>
                  <a:lnTo>
                    <a:pt x="96529" y="731642"/>
                  </a:lnTo>
                  <a:lnTo>
                    <a:pt x="120739" y="769073"/>
                  </a:lnTo>
                  <a:lnTo>
                    <a:pt x="146819" y="805164"/>
                  </a:lnTo>
                  <a:lnTo>
                    <a:pt x="174299" y="839769"/>
                  </a:lnTo>
                  <a:lnTo>
                    <a:pt x="193165" y="861940"/>
                  </a:lnTo>
                  <a:lnTo>
                    <a:pt x="202709" y="872741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97" name="object 96">
              <a:extLst>
                <a:ext uri="{FF2B5EF4-FFF2-40B4-BE49-F238E27FC236}">
                  <a16:creationId xmlns:a16="http://schemas.microsoft.com/office/drawing/2014/main" id="{4E4104F1-E407-4E49-830B-7ABF877B3DE0}"/>
                </a:ext>
              </a:extLst>
            </p:cNvPr>
            <p:cNvSpPr/>
            <p:nvPr/>
          </p:nvSpPr>
          <p:spPr>
            <a:xfrm>
              <a:off x="5315729" y="3670113"/>
              <a:ext cx="82550" cy="84455"/>
            </a:xfrm>
            <a:custGeom>
              <a:avLst/>
              <a:gdLst/>
              <a:ahLst/>
              <a:cxnLst/>
              <a:rect l="l" t="t" r="r" b="b"/>
              <a:pathLst>
                <a:path w="82550" h="84454">
                  <a:moveTo>
                    <a:pt x="44070" y="0"/>
                  </a:moveTo>
                  <a:lnTo>
                    <a:pt x="0" y="42256"/>
                  </a:lnTo>
                  <a:lnTo>
                    <a:pt x="82351" y="84078"/>
                  </a:lnTo>
                  <a:lnTo>
                    <a:pt x="4407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98" name="object 97">
              <a:extLst>
                <a:ext uri="{FF2B5EF4-FFF2-40B4-BE49-F238E27FC236}">
                  <a16:creationId xmlns:a16="http://schemas.microsoft.com/office/drawing/2014/main" id="{B9E66138-2B34-42DB-AC70-4CFBB3133FB4}"/>
                </a:ext>
              </a:extLst>
            </p:cNvPr>
            <p:cNvSpPr/>
            <p:nvPr/>
          </p:nvSpPr>
          <p:spPr>
            <a:xfrm>
              <a:off x="5315729" y="3670113"/>
              <a:ext cx="82550" cy="84455"/>
            </a:xfrm>
            <a:custGeom>
              <a:avLst/>
              <a:gdLst/>
              <a:ahLst/>
              <a:cxnLst/>
              <a:rect l="l" t="t" r="r" b="b"/>
              <a:pathLst>
                <a:path w="82550" h="84454">
                  <a:moveTo>
                    <a:pt x="44070" y="0"/>
                  </a:moveTo>
                  <a:lnTo>
                    <a:pt x="82351" y="84078"/>
                  </a:lnTo>
                  <a:lnTo>
                    <a:pt x="0" y="42256"/>
                  </a:lnTo>
                  <a:lnTo>
                    <a:pt x="44070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99" name="object 98">
              <a:extLst>
                <a:ext uri="{FF2B5EF4-FFF2-40B4-BE49-F238E27FC236}">
                  <a16:creationId xmlns:a16="http://schemas.microsoft.com/office/drawing/2014/main" id="{8B10E04E-C341-46A4-B6AA-E95858D21D12}"/>
                </a:ext>
              </a:extLst>
            </p:cNvPr>
            <p:cNvSpPr txBox="1"/>
            <p:nvPr/>
          </p:nvSpPr>
          <p:spPr>
            <a:xfrm>
              <a:off x="5261418" y="3129821"/>
              <a:ext cx="3206007" cy="429596"/>
            </a:xfrm>
            <a:prstGeom prst="rect">
              <a:avLst/>
            </a:prstGeom>
            <a:ln w="8718">
              <a:solidFill>
                <a:srgbClr val="1D90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tf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dirty="0">
                  <a:latin typeface="Arial"/>
                  <a:cs typeface="Arial"/>
                </a:rPr>
                <a:t>d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0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s,</a:t>
              </a:r>
              <a:r>
                <a:rPr sz="500" spc="-2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&lt;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0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00" name="object 99">
              <a:extLst>
                <a:ext uri="{FF2B5EF4-FFF2-40B4-BE49-F238E27FC236}">
                  <a16:creationId xmlns:a16="http://schemas.microsoft.com/office/drawing/2014/main" id="{D1C3458F-6BBF-4A54-9028-E411A62BF6A4}"/>
                </a:ext>
              </a:extLst>
            </p:cNvPr>
            <p:cNvSpPr/>
            <p:nvPr/>
          </p:nvSpPr>
          <p:spPr>
            <a:xfrm>
              <a:off x="6156997" y="2919208"/>
              <a:ext cx="406270" cy="158200"/>
            </a:xfrm>
            <a:custGeom>
              <a:avLst/>
              <a:gdLst/>
              <a:ahLst/>
              <a:cxnLst/>
              <a:rect l="l" t="t" r="r" b="b"/>
              <a:pathLst>
                <a:path w="375920" h="260350">
                  <a:moveTo>
                    <a:pt x="0" y="0"/>
                  </a:moveTo>
                  <a:lnTo>
                    <a:pt x="34664" y="24018"/>
                  </a:lnTo>
                  <a:lnTo>
                    <a:pt x="70681" y="48977"/>
                  </a:lnTo>
                  <a:lnTo>
                    <a:pt x="107784" y="74690"/>
                  </a:lnTo>
                  <a:lnTo>
                    <a:pt x="145704" y="100970"/>
                  </a:lnTo>
                  <a:lnTo>
                    <a:pt x="184173" y="127632"/>
                  </a:lnTo>
                  <a:lnTo>
                    <a:pt x="203530" y="141048"/>
                  </a:lnTo>
                  <a:lnTo>
                    <a:pt x="242322" y="167934"/>
                  </a:lnTo>
                  <a:lnTo>
                    <a:pt x="280995" y="194735"/>
                  </a:lnTo>
                  <a:lnTo>
                    <a:pt x="319280" y="221266"/>
                  </a:lnTo>
                  <a:lnTo>
                    <a:pt x="356910" y="247341"/>
                  </a:lnTo>
                  <a:lnTo>
                    <a:pt x="375395" y="260150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1" name="object 100">
              <a:extLst>
                <a:ext uri="{FF2B5EF4-FFF2-40B4-BE49-F238E27FC236}">
                  <a16:creationId xmlns:a16="http://schemas.microsoft.com/office/drawing/2014/main" id="{1721CDA7-AF47-4DD2-B8C5-0636FD5178B3}"/>
                </a:ext>
              </a:extLst>
            </p:cNvPr>
            <p:cNvSpPr/>
            <p:nvPr/>
          </p:nvSpPr>
          <p:spPr>
            <a:xfrm>
              <a:off x="6547206" y="3053434"/>
              <a:ext cx="89535" cy="74930"/>
            </a:xfrm>
            <a:custGeom>
              <a:avLst/>
              <a:gdLst/>
              <a:ahLst/>
              <a:cxnLst/>
              <a:rect l="l" t="t" r="r" b="b"/>
              <a:pathLst>
                <a:path w="89534" h="74930">
                  <a:moveTo>
                    <a:pt x="34776" y="0"/>
                  </a:moveTo>
                  <a:lnTo>
                    <a:pt x="0" y="50164"/>
                  </a:lnTo>
                  <a:lnTo>
                    <a:pt x="89056" y="74723"/>
                  </a:lnTo>
                  <a:lnTo>
                    <a:pt x="34776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2" name="object 101">
              <a:extLst>
                <a:ext uri="{FF2B5EF4-FFF2-40B4-BE49-F238E27FC236}">
                  <a16:creationId xmlns:a16="http://schemas.microsoft.com/office/drawing/2014/main" id="{3FF0FD43-B4B2-43EE-9947-AE120BBFA839}"/>
                </a:ext>
              </a:extLst>
            </p:cNvPr>
            <p:cNvSpPr/>
            <p:nvPr/>
          </p:nvSpPr>
          <p:spPr>
            <a:xfrm>
              <a:off x="6547206" y="3053434"/>
              <a:ext cx="89535" cy="74930"/>
            </a:xfrm>
            <a:custGeom>
              <a:avLst/>
              <a:gdLst/>
              <a:ahLst/>
              <a:cxnLst/>
              <a:rect l="l" t="t" r="r" b="b"/>
              <a:pathLst>
                <a:path w="89534" h="74930">
                  <a:moveTo>
                    <a:pt x="34776" y="0"/>
                  </a:moveTo>
                  <a:lnTo>
                    <a:pt x="89056" y="74723"/>
                  </a:lnTo>
                  <a:lnTo>
                    <a:pt x="0" y="50164"/>
                  </a:lnTo>
                  <a:lnTo>
                    <a:pt x="34776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3" name="object 102">
              <a:extLst>
                <a:ext uri="{FF2B5EF4-FFF2-40B4-BE49-F238E27FC236}">
                  <a16:creationId xmlns:a16="http://schemas.microsoft.com/office/drawing/2014/main" id="{48C2EEEE-4DC8-4EB0-A08F-715EDF5B7947}"/>
                </a:ext>
              </a:extLst>
            </p:cNvPr>
            <p:cNvSpPr txBox="1"/>
            <p:nvPr/>
          </p:nvSpPr>
          <p:spPr>
            <a:xfrm>
              <a:off x="9361999" y="7523779"/>
              <a:ext cx="505790" cy="427628"/>
            </a:xfrm>
            <a:prstGeom prst="rect">
              <a:avLst/>
            </a:prstGeom>
            <a:ln w="8718">
              <a:solidFill>
                <a:srgbClr val="1D90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108585">
                <a:lnSpc>
                  <a:spcPct val="100000"/>
                </a:lnSpc>
              </a:pPr>
              <a:endParaRPr lang="en-US" sz="500" dirty="0">
                <a:latin typeface="Arial"/>
                <a:cs typeface="Arial"/>
              </a:endParaRPr>
            </a:p>
            <a:p>
              <a:pPr marL="108585">
                <a:lnSpc>
                  <a:spcPct val="100000"/>
                </a:lnSpc>
              </a:pPr>
              <a:endParaRPr lang="en-US" sz="500" dirty="0">
                <a:latin typeface="Arial"/>
                <a:cs typeface="Arial"/>
              </a:endParaRPr>
            </a:p>
            <a:p>
              <a:pPr marL="108585">
                <a:lnSpc>
                  <a:spcPct val="100000"/>
                </a:lnSpc>
              </a:pPr>
              <a:endParaRPr sz="500" dirty="0">
                <a:latin typeface="Arial"/>
                <a:cs typeface="Arial"/>
              </a:endParaRPr>
            </a:p>
          </p:txBody>
        </p:sp>
        <p:sp>
          <p:nvSpPr>
            <p:cNvPr id="104" name="object 103">
              <a:extLst>
                <a:ext uri="{FF2B5EF4-FFF2-40B4-BE49-F238E27FC236}">
                  <a16:creationId xmlns:a16="http://schemas.microsoft.com/office/drawing/2014/main" id="{BDE1688D-4415-40F0-8E51-E193F20C079A}"/>
                </a:ext>
              </a:extLst>
            </p:cNvPr>
            <p:cNvSpPr txBox="1"/>
            <p:nvPr/>
          </p:nvSpPr>
          <p:spPr>
            <a:xfrm>
              <a:off x="6159387" y="6896073"/>
              <a:ext cx="497205" cy="375880"/>
            </a:xfrm>
            <a:prstGeom prst="rect">
              <a:avLst/>
            </a:prstGeom>
            <a:ln w="8718">
              <a:solidFill>
                <a:srgbClr val="1D90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30" dirty="0">
                  <a:latin typeface="Arial"/>
                  <a:cs typeface="Arial"/>
                </a:rPr>
                <a:t>m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t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1</a:t>
              </a:r>
              <a:endParaRPr sz="500">
                <a:latin typeface="Arial"/>
                <a:cs typeface="Arial"/>
              </a:endParaRPr>
            </a:p>
          </p:txBody>
        </p:sp>
        <p:sp>
          <p:nvSpPr>
            <p:cNvPr id="105" name="object 104">
              <a:extLst>
                <a:ext uri="{FF2B5EF4-FFF2-40B4-BE49-F238E27FC236}">
                  <a16:creationId xmlns:a16="http://schemas.microsoft.com/office/drawing/2014/main" id="{0816C3EE-5441-4CD7-B73A-3D76F218AE3F}"/>
                </a:ext>
              </a:extLst>
            </p:cNvPr>
            <p:cNvSpPr/>
            <p:nvPr/>
          </p:nvSpPr>
          <p:spPr>
            <a:xfrm>
              <a:off x="6527930" y="6434009"/>
              <a:ext cx="150495" cy="382270"/>
            </a:xfrm>
            <a:custGeom>
              <a:avLst/>
              <a:gdLst/>
              <a:ahLst/>
              <a:cxnLst/>
              <a:rect l="l" t="t" r="r" b="b"/>
              <a:pathLst>
                <a:path w="150495" h="382270">
                  <a:moveTo>
                    <a:pt x="150187" y="0"/>
                  </a:moveTo>
                  <a:lnTo>
                    <a:pt x="138570" y="39430"/>
                  </a:lnTo>
                  <a:lnTo>
                    <a:pt x="125736" y="79140"/>
                  </a:lnTo>
                  <a:lnTo>
                    <a:pt x="111858" y="118921"/>
                  </a:lnTo>
                  <a:lnTo>
                    <a:pt x="97109" y="158563"/>
                  </a:lnTo>
                  <a:lnTo>
                    <a:pt x="81662" y="197857"/>
                  </a:lnTo>
                  <a:lnTo>
                    <a:pt x="65688" y="236595"/>
                  </a:lnTo>
                  <a:lnTo>
                    <a:pt x="49363" y="274566"/>
                  </a:lnTo>
                  <a:lnTo>
                    <a:pt x="32858" y="311563"/>
                  </a:lnTo>
                  <a:lnTo>
                    <a:pt x="16346" y="347375"/>
                  </a:lnTo>
                  <a:lnTo>
                    <a:pt x="8141" y="364772"/>
                  </a:lnTo>
                  <a:lnTo>
                    <a:pt x="0" y="381794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6" name="object 105">
              <a:extLst>
                <a:ext uri="{FF2B5EF4-FFF2-40B4-BE49-F238E27FC236}">
                  <a16:creationId xmlns:a16="http://schemas.microsoft.com/office/drawing/2014/main" id="{1E0993B9-D01A-4FF5-8311-5473ADF3E02D}"/>
                </a:ext>
              </a:extLst>
            </p:cNvPr>
            <p:cNvSpPr/>
            <p:nvPr/>
          </p:nvSpPr>
          <p:spPr>
            <a:xfrm>
              <a:off x="6488193" y="6804156"/>
              <a:ext cx="66675" cy="92075"/>
            </a:xfrm>
            <a:custGeom>
              <a:avLst/>
              <a:gdLst/>
              <a:ahLst/>
              <a:cxnLst/>
              <a:rect l="l" t="t" r="r" b="b"/>
              <a:pathLst>
                <a:path w="66675" h="92075">
                  <a:moveTo>
                    <a:pt x="11438" y="0"/>
                  </a:moveTo>
                  <a:lnTo>
                    <a:pt x="0" y="91645"/>
                  </a:lnTo>
                  <a:lnTo>
                    <a:pt x="66101" y="27139"/>
                  </a:lnTo>
                  <a:lnTo>
                    <a:pt x="11438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7" name="object 106">
              <a:extLst>
                <a:ext uri="{FF2B5EF4-FFF2-40B4-BE49-F238E27FC236}">
                  <a16:creationId xmlns:a16="http://schemas.microsoft.com/office/drawing/2014/main" id="{95724A0E-275B-43A1-A324-5D35A36E5843}"/>
                </a:ext>
              </a:extLst>
            </p:cNvPr>
            <p:cNvSpPr/>
            <p:nvPr/>
          </p:nvSpPr>
          <p:spPr>
            <a:xfrm>
              <a:off x="6488193" y="6804156"/>
              <a:ext cx="66675" cy="92075"/>
            </a:xfrm>
            <a:custGeom>
              <a:avLst/>
              <a:gdLst/>
              <a:ahLst/>
              <a:cxnLst/>
              <a:rect l="l" t="t" r="r" b="b"/>
              <a:pathLst>
                <a:path w="66675" h="92075">
                  <a:moveTo>
                    <a:pt x="66101" y="27139"/>
                  </a:moveTo>
                  <a:lnTo>
                    <a:pt x="0" y="91645"/>
                  </a:lnTo>
                  <a:lnTo>
                    <a:pt x="11438" y="0"/>
                  </a:lnTo>
                  <a:lnTo>
                    <a:pt x="66101" y="27139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8" name="object 107">
              <a:extLst>
                <a:ext uri="{FF2B5EF4-FFF2-40B4-BE49-F238E27FC236}">
                  <a16:creationId xmlns:a16="http://schemas.microsoft.com/office/drawing/2014/main" id="{6C1F7F17-D969-4CFB-BFDA-D8E89CB10194}"/>
                </a:ext>
              </a:extLst>
            </p:cNvPr>
            <p:cNvSpPr/>
            <p:nvPr/>
          </p:nvSpPr>
          <p:spPr>
            <a:xfrm>
              <a:off x="6678117" y="5806301"/>
              <a:ext cx="35560" cy="610870"/>
            </a:xfrm>
            <a:custGeom>
              <a:avLst/>
              <a:gdLst/>
              <a:ahLst/>
              <a:cxnLst/>
              <a:rect l="l" t="t" r="r" b="b"/>
              <a:pathLst>
                <a:path w="35559" h="610870">
                  <a:moveTo>
                    <a:pt x="0" y="0"/>
                  </a:moveTo>
                  <a:lnTo>
                    <a:pt x="2244" y="39242"/>
                  </a:lnTo>
                  <a:lnTo>
                    <a:pt x="8326" y="110175"/>
                  </a:lnTo>
                  <a:lnTo>
                    <a:pt x="15631" y="172922"/>
                  </a:lnTo>
                  <a:lnTo>
                    <a:pt x="23075" y="229737"/>
                  </a:lnTo>
                  <a:lnTo>
                    <a:pt x="26510" y="256626"/>
                  </a:lnTo>
                  <a:lnTo>
                    <a:pt x="32130" y="308774"/>
                  </a:lnTo>
                  <a:lnTo>
                    <a:pt x="35180" y="360632"/>
                  </a:lnTo>
                  <a:lnTo>
                    <a:pt x="35402" y="387156"/>
                  </a:lnTo>
                  <a:lnTo>
                    <a:pt x="34576" y="414454"/>
                  </a:lnTo>
                  <a:lnTo>
                    <a:pt x="29233" y="472498"/>
                  </a:lnTo>
                  <a:lnTo>
                    <a:pt x="18069" y="537018"/>
                  </a:lnTo>
                  <a:lnTo>
                    <a:pt x="9965" y="572412"/>
                  </a:lnTo>
                  <a:lnTo>
                    <a:pt x="0" y="610271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09" name="object 108">
              <a:extLst>
                <a:ext uri="{FF2B5EF4-FFF2-40B4-BE49-F238E27FC236}">
                  <a16:creationId xmlns:a16="http://schemas.microsoft.com/office/drawing/2014/main" id="{747B7515-DB71-4883-AA94-153344554F72}"/>
                </a:ext>
              </a:extLst>
            </p:cNvPr>
            <p:cNvSpPr/>
            <p:nvPr/>
          </p:nvSpPr>
          <p:spPr>
            <a:xfrm>
              <a:off x="841302" y="5640654"/>
              <a:ext cx="3025775" cy="416392"/>
            </a:xfrm>
            <a:custGeom>
              <a:avLst/>
              <a:gdLst/>
              <a:ahLst/>
              <a:cxnLst/>
              <a:rect l="l" t="t" r="r" b="b"/>
              <a:pathLst>
                <a:path w="3025775" h="314325">
                  <a:moveTo>
                    <a:pt x="3025205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3025205" y="313854"/>
                  </a:lnTo>
                  <a:lnTo>
                    <a:pt x="3025205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10" name="object 109">
              <a:extLst>
                <a:ext uri="{FF2B5EF4-FFF2-40B4-BE49-F238E27FC236}">
                  <a16:creationId xmlns:a16="http://schemas.microsoft.com/office/drawing/2014/main" id="{69C7FD5D-8154-4D38-BCFA-A584D920813D}"/>
                </a:ext>
              </a:extLst>
            </p:cNvPr>
            <p:cNvSpPr txBox="1"/>
            <p:nvPr/>
          </p:nvSpPr>
          <p:spPr>
            <a:xfrm>
              <a:off x="900637" y="5628707"/>
              <a:ext cx="2905761" cy="3758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15" dirty="0">
                  <a:latin typeface="Arial"/>
                  <a:cs typeface="Arial"/>
                </a:rPr>
                <a:t>N</a:t>
              </a:r>
              <a:r>
                <a:rPr sz="500" spc="-10" dirty="0">
                  <a:latin typeface="Arial"/>
                  <a:cs typeface="Arial"/>
                </a:rPr>
                <a:t>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0" dirty="0">
                  <a:latin typeface="Arial"/>
                  <a:cs typeface="Arial"/>
                </a:rPr>
                <a:t>M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-25" dirty="0">
                  <a:latin typeface="Arial"/>
                  <a:cs typeface="Arial"/>
                </a:rPr>
                <a:t>L_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_</a:t>
              </a:r>
              <a:r>
                <a:rPr sz="500" spc="15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-25" dirty="0">
                  <a:latin typeface="Arial"/>
                  <a:cs typeface="Arial"/>
                </a:rPr>
                <a:t>LL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3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ce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/O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t;</a:t>
              </a:r>
              <a:r>
                <a:rPr sz="500" spc="15" dirty="0">
                  <a:latin typeface="Arial"/>
                  <a:cs typeface="Arial"/>
                </a:rPr>
                <a:t>)</a:t>
              </a:r>
              <a:r>
                <a:rPr sz="500" dirty="0">
                  <a:latin typeface="Arial"/>
                  <a:cs typeface="Arial"/>
                </a:rPr>
                <a:t>Z</a:t>
              </a:r>
              <a:r>
                <a:rPr sz="500" spc="-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14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2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0" dirty="0">
                  <a:latin typeface="Arial"/>
                  <a:cs typeface="Arial"/>
                </a:rPr>
                <a:t>e</a:t>
              </a:r>
              <a:r>
                <a:rPr sz="500" spc="-25" dirty="0">
                  <a:latin typeface="Arial"/>
                  <a:cs typeface="Arial"/>
                </a:rPr>
                <a:t>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111" name="object 110">
              <a:extLst>
                <a:ext uri="{FF2B5EF4-FFF2-40B4-BE49-F238E27FC236}">
                  <a16:creationId xmlns:a16="http://schemas.microsoft.com/office/drawing/2014/main" id="{211F13E3-DA86-4669-A195-6CAF08EADF0C}"/>
                </a:ext>
              </a:extLst>
            </p:cNvPr>
            <p:cNvSpPr/>
            <p:nvPr/>
          </p:nvSpPr>
          <p:spPr>
            <a:xfrm>
              <a:off x="2151536" y="5432313"/>
              <a:ext cx="91633" cy="127650"/>
            </a:xfrm>
            <a:custGeom>
              <a:avLst/>
              <a:gdLst/>
              <a:ahLst/>
              <a:cxnLst/>
              <a:rect l="l" t="t" r="r" b="b"/>
              <a:pathLst>
                <a:path w="112394" h="230504">
                  <a:moveTo>
                    <a:pt x="0" y="0"/>
                  </a:moveTo>
                  <a:lnTo>
                    <a:pt x="20994" y="43246"/>
                  </a:lnTo>
                  <a:lnTo>
                    <a:pt x="43186" y="88939"/>
                  </a:lnTo>
                  <a:lnTo>
                    <a:pt x="60312" y="124195"/>
                  </a:lnTo>
                  <a:lnTo>
                    <a:pt x="71841" y="147928"/>
                  </a:lnTo>
                  <a:lnTo>
                    <a:pt x="77616" y="159816"/>
                  </a:lnTo>
                  <a:lnTo>
                    <a:pt x="94885" y="195366"/>
                  </a:lnTo>
                  <a:lnTo>
                    <a:pt x="106273" y="218813"/>
                  </a:lnTo>
                  <a:lnTo>
                    <a:pt x="111906" y="230412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12" name="object 111">
              <a:extLst>
                <a:ext uri="{FF2B5EF4-FFF2-40B4-BE49-F238E27FC236}">
                  <a16:creationId xmlns:a16="http://schemas.microsoft.com/office/drawing/2014/main" id="{59CCC123-E588-4D0B-BAC8-DA2803432CFD}"/>
                </a:ext>
              </a:extLst>
            </p:cNvPr>
            <p:cNvSpPr/>
            <p:nvPr/>
          </p:nvSpPr>
          <p:spPr>
            <a:xfrm>
              <a:off x="2215949" y="5547990"/>
              <a:ext cx="66040" cy="92075"/>
            </a:xfrm>
            <a:custGeom>
              <a:avLst/>
              <a:gdLst/>
              <a:ahLst/>
              <a:cxnLst/>
              <a:rect l="l" t="t" r="r" b="b"/>
              <a:pathLst>
                <a:path w="66039" h="92075">
                  <a:moveTo>
                    <a:pt x="54898" y="0"/>
                  </a:moveTo>
                  <a:lnTo>
                    <a:pt x="0" y="26668"/>
                  </a:lnTo>
                  <a:lnTo>
                    <a:pt x="65517" y="91750"/>
                  </a:lnTo>
                  <a:lnTo>
                    <a:pt x="5489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13" name="object 112">
              <a:extLst>
                <a:ext uri="{FF2B5EF4-FFF2-40B4-BE49-F238E27FC236}">
                  <a16:creationId xmlns:a16="http://schemas.microsoft.com/office/drawing/2014/main" id="{561E5516-1C3A-4230-9CB7-321D1FBCD7D5}"/>
                </a:ext>
              </a:extLst>
            </p:cNvPr>
            <p:cNvSpPr/>
            <p:nvPr/>
          </p:nvSpPr>
          <p:spPr>
            <a:xfrm>
              <a:off x="2215949" y="5547990"/>
              <a:ext cx="66040" cy="92075"/>
            </a:xfrm>
            <a:custGeom>
              <a:avLst/>
              <a:gdLst/>
              <a:ahLst/>
              <a:cxnLst/>
              <a:rect l="l" t="t" r="r" b="b"/>
              <a:pathLst>
                <a:path w="66039" h="92075">
                  <a:moveTo>
                    <a:pt x="54898" y="0"/>
                  </a:moveTo>
                  <a:lnTo>
                    <a:pt x="65517" y="91750"/>
                  </a:lnTo>
                  <a:lnTo>
                    <a:pt x="0" y="26668"/>
                  </a:lnTo>
                  <a:lnTo>
                    <a:pt x="54898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14" name="object 113">
              <a:extLst>
                <a:ext uri="{FF2B5EF4-FFF2-40B4-BE49-F238E27FC236}">
                  <a16:creationId xmlns:a16="http://schemas.microsoft.com/office/drawing/2014/main" id="{08B28136-2E52-42F4-AD23-D57A024C6C24}"/>
                </a:ext>
              </a:extLst>
            </p:cNvPr>
            <p:cNvSpPr/>
            <p:nvPr/>
          </p:nvSpPr>
          <p:spPr>
            <a:xfrm>
              <a:off x="836945" y="6208793"/>
              <a:ext cx="906779" cy="373897"/>
            </a:xfrm>
            <a:custGeom>
              <a:avLst/>
              <a:gdLst/>
              <a:ahLst/>
              <a:cxnLst/>
              <a:rect l="l" t="t" r="r" b="b"/>
              <a:pathLst>
                <a:path w="906780" h="314325">
                  <a:moveTo>
                    <a:pt x="906689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906689" y="313854"/>
                  </a:lnTo>
                  <a:lnTo>
                    <a:pt x="906689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15" name="object 114">
              <a:extLst>
                <a:ext uri="{FF2B5EF4-FFF2-40B4-BE49-F238E27FC236}">
                  <a16:creationId xmlns:a16="http://schemas.microsoft.com/office/drawing/2014/main" id="{2AF4CF1C-673E-4DF4-A8B4-266002A3173A}"/>
                </a:ext>
              </a:extLst>
            </p:cNvPr>
            <p:cNvSpPr txBox="1"/>
            <p:nvPr/>
          </p:nvSpPr>
          <p:spPr>
            <a:xfrm>
              <a:off x="896231" y="6186546"/>
              <a:ext cx="813809" cy="42762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ond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ona</a:t>
              </a:r>
              <a:r>
                <a:rPr sz="500" dirty="0">
                  <a:latin typeface="Arial"/>
                  <a:cs typeface="Arial"/>
                </a:rPr>
                <a:t>l 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25" dirty="0">
                  <a:latin typeface="Arial"/>
                  <a:cs typeface="Arial"/>
                </a:rPr>
                <a:t>q</a:t>
              </a:r>
              <a:r>
                <a:rPr sz="500" dirty="0">
                  <a:latin typeface="Arial"/>
                  <a:cs typeface="Arial"/>
                </a:rPr>
                <a:t>)</a:t>
              </a:r>
              <a:r>
                <a:rPr sz="500" spc="10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13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16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25" dirty="0">
                  <a:latin typeface="Arial"/>
                  <a:cs typeface="Arial"/>
                </a:rPr>
                <a:t>#</a:t>
              </a:r>
              <a:r>
                <a:rPr sz="500" dirty="0"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16" name="object 115">
              <a:extLst>
                <a:ext uri="{FF2B5EF4-FFF2-40B4-BE49-F238E27FC236}">
                  <a16:creationId xmlns:a16="http://schemas.microsoft.com/office/drawing/2014/main" id="{A3F6FCB2-943B-4615-BFCA-E7653180C37C}"/>
                </a:ext>
              </a:extLst>
            </p:cNvPr>
            <p:cNvSpPr/>
            <p:nvPr/>
          </p:nvSpPr>
          <p:spPr>
            <a:xfrm>
              <a:off x="3275067" y="5223073"/>
              <a:ext cx="3403600" cy="565785"/>
            </a:xfrm>
            <a:custGeom>
              <a:avLst/>
              <a:gdLst/>
              <a:ahLst/>
              <a:cxnLst/>
              <a:rect l="l" t="t" r="r" b="b"/>
              <a:pathLst>
                <a:path w="3403600" h="565785">
                  <a:moveTo>
                    <a:pt x="0" y="0"/>
                  </a:moveTo>
                  <a:lnTo>
                    <a:pt x="209151" y="10671"/>
                  </a:lnTo>
                  <a:lnTo>
                    <a:pt x="426198" y="22764"/>
                  </a:lnTo>
                  <a:lnTo>
                    <a:pt x="649142" y="36349"/>
                  </a:lnTo>
                  <a:lnTo>
                    <a:pt x="875983" y="51500"/>
                  </a:lnTo>
                  <a:lnTo>
                    <a:pt x="1104718" y="68288"/>
                  </a:lnTo>
                  <a:lnTo>
                    <a:pt x="1333350" y="86786"/>
                  </a:lnTo>
                  <a:lnTo>
                    <a:pt x="1559876" y="107067"/>
                  </a:lnTo>
                  <a:lnTo>
                    <a:pt x="1782297" y="129201"/>
                  </a:lnTo>
                  <a:lnTo>
                    <a:pt x="1998613" y="153263"/>
                  </a:lnTo>
                  <a:lnTo>
                    <a:pt x="2206823" y="179324"/>
                  </a:lnTo>
                  <a:lnTo>
                    <a:pt x="2404928" y="207456"/>
                  </a:lnTo>
                  <a:lnTo>
                    <a:pt x="2590926" y="237731"/>
                  </a:lnTo>
                  <a:lnTo>
                    <a:pt x="2762817" y="270223"/>
                  </a:lnTo>
                  <a:lnTo>
                    <a:pt x="2918602" y="305004"/>
                  </a:lnTo>
                  <a:lnTo>
                    <a:pt x="3056279" y="342145"/>
                  </a:lnTo>
                  <a:lnTo>
                    <a:pt x="3173849" y="381719"/>
                  </a:lnTo>
                  <a:lnTo>
                    <a:pt x="3269312" y="423798"/>
                  </a:lnTo>
                  <a:lnTo>
                    <a:pt x="3340666" y="468455"/>
                  </a:lnTo>
                  <a:lnTo>
                    <a:pt x="3385912" y="515762"/>
                  </a:lnTo>
                  <a:lnTo>
                    <a:pt x="3403050" y="565791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17" name="object 116">
              <a:extLst>
                <a:ext uri="{FF2B5EF4-FFF2-40B4-BE49-F238E27FC236}">
                  <a16:creationId xmlns:a16="http://schemas.microsoft.com/office/drawing/2014/main" id="{E85DAE9C-83C7-403E-B802-87C483BEFF2A}"/>
                </a:ext>
              </a:extLst>
            </p:cNvPr>
            <p:cNvSpPr/>
            <p:nvPr/>
          </p:nvSpPr>
          <p:spPr>
            <a:xfrm>
              <a:off x="1832079" y="5806301"/>
              <a:ext cx="4846320" cy="605155"/>
            </a:xfrm>
            <a:custGeom>
              <a:avLst/>
              <a:gdLst/>
              <a:ahLst/>
              <a:cxnLst/>
              <a:rect l="l" t="t" r="r" b="b"/>
              <a:pathLst>
                <a:path w="4846320" h="605154">
                  <a:moveTo>
                    <a:pt x="4846038" y="0"/>
                  </a:moveTo>
                  <a:lnTo>
                    <a:pt x="4823752" y="69749"/>
                  </a:lnTo>
                  <a:lnTo>
                    <a:pt x="4752896" y="133972"/>
                  </a:lnTo>
                  <a:lnTo>
                    <a:pt x="4637703" y="192896"/>
                  </a:lnTo>
                  <a:lnTo>
                    <a:pt x="4482410" y="246749"/>
                  </a:lnTo>
                  <a:lnTo>
                    <a:pt x="4291251" y="295759"/>
                  </a:lnTo>
                  <a:lnTo>
                    <a:pt x="4068462" y="340155"/>
                  </a:lnTo>
                  <a:lnTo>
                    <a:pt x="3818278" y="380165"/>
                  </a:lnTo>
                  <a:lnTo>
                    <a:pt x="3544935" y="416016"/>
                  </a:lnTo>
                  <a:lnTo>
                    <a:pt x="3252667" y="447936"/>
                  </a:lnTo>
                  <a:lnTo>
                    <a:pt x="2945710" y="476154"/>
                  </a:lnTo>
                  <a:lnTo>
                    <a:pt x="2628299" y="500898"/>
                  </a:lnTo>
                  <a:lnTo>
                    <a:pt x="2304670" y="522397"/>
                  </a:lnTo>
                  <a:lnTo>
                    <a:pt x="1979058" y="540877"/>
                  </a:lnTo>
                  <a:lnTo>
                    <a:pt x="1655697" y="556567"/>
                  </a:lnTo>
                  <a:lnTo>
                    <a:pt x="1338824" y="569695"/>
                  </a:lnTo>
                  <a:lnTo>
                    <a:pt x="1032673" y="580490"/>
                  </a:lnTo>
                  <a:lnTo>
                    <a:pt x="741480" y="589179"/>
                  </a:lnTo>
                  <a:lnTo>
                    <a:pt x="469480" y="595990"/>
                  </a:lnTo>
                  <a:lnTo>
                    <a:pt x="220908" y="601152"/>
                  </a:lnTo>
                  <a:lnTo>
                    <a:pt x="0" y="604892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18" name="object 117">
              <a:extLst>
                <a:ext uri="{FF2B5EF4-FFF2-40B4-BE49-F238E27FC236}">
                  <a16:creationId xmlns:a16="http://schemas.microsoft.com/office/drawing/2014/main" id="{C8A3F859-0CD0-4AFD-881E-B87D20DDF5D8}"/>
                </a:ext>
              </a:extLst>
            </p:cNvPr>
            <p:cNvSpPr/>
            <p:nvPr/>
          </p:nvSpPr>
          <p:spPr>
            <a:xfrm>
              <a:off x="1744898" y="6380680"/>
              <a:ext cx="87630" cy="61594"/>
            </a:xfrm>
            <a:custGeom>
              <a:avLst/>
              <a:gdLst/>
              <a:ahLst/>
              <a:cxnLst/>
              <a:rect l="l" t="t" r="r" b="b"/>
              <a:pathLst>
                <a:path w="87630" h="61595">
                  <a:moveTo>
                    <a:pt x="86737" y="0"/>
                  </a:moveTo>
                  <a:lnTo>
                    <a:pt x="0" y="31769"/>
                  </a:lnTo>
                  <a:lnTo>
                    <a:pt x="87617" y="61027"/>
                  </a:lnTo>
                  <a:lnTo>
                    <a:pt x="8673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19" name="object 118">
              <a:extLst>
                <a:ext uri="{FF2B5EF4-FFF2-40B4-BE49-F238E27FC236}">
                  <a16:creationId xmlns:a16="http://schemas.microsoft.com/office/drawing/2014/main" id="{BAFEAE7B-4A51-49F9-8EF1-BF71CC37A449}"/>
                </a:ext>
              </a:extLst>
            </p:cNvPr>
            <p:cNvSpPr/>
            <p:nvPr/>
          </p:nvSpPr>
          <p:spPr>
            <a:xfrm>
              <a:off x="1744898" y="6380680"/>
              <a:ext cx="87630" cy="61594"/>
            </a:xfrm>
            <a:custGeom>
              <a:avLst/>
              <a:gdLst/>
              <a:ahLst/>
              <a:cxnLst/>
              <a:rect l="l" t="t" r="r" b="b"/>
              <a:pathLst>
                <a:path w="87630" h="61595">
                  <a:moveTo>
                    <a:pt x="87617" y="61027"/>
                  </a:moveTo>
                  <a:lnTo>
                    <a:pt x="0" y="31769"/>
                  </a:lnTo>
                  <a:lnTo>
                    <a:pt x="86737" y="0"/>
                  </a:lnTo>
                  <a:lnTo>
                    <a:pt x="87617" y="61027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20" name="object 119">
              <a:extLst>
                <a:ext uri="{FF2B5EF4-FFF2-40B4-BE49-F238E27FC236}">
                  <a16:creationId xmlns:a16="http://schemas.microsoft.com/office/drawing/2014/main" id="{624E8569-0D4C-46AC-957E-AD2944016B7D}"/>
                </a:ext>
              </a:extLst>
            </p:cNvPr>
            <p:cNvSpPr txBox="1"/>
            <p:nvPr/>
          </p:nvSpPr>
          <p:spPr>
            <a:xfrm>
              <a:off x="1593618" y="1874406"/>
              <a:ext cx="773499" cy="285085"/>
            </a:xfrm>
            <a:prstGeom prst="rect">
              <a:avLst/>
            </a:prstGeom>
            <a:ln w="8718">
              <a:solidFill>
                <a:srgbClr val="1D90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:PA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20" dirty="0">
                  <a:latin typeface="Arial"/>
                  <a:cs typeface="Arial"/>
                </a:rPr>
                <a:t>M</a:t>
              </a:r>
              <a:r>
                <a:rPr sz="500" spc="-25" dirty="0">
                  <a:latin typeface="Arial"/>
                  <a:cs typeface="Arial"/>
                </a:rPr>
                <a:t>_</a:t>
              </a:r>
              <a:r>
                <a:rPr sz="500" spc="15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-25" dirty="0">
                  <a:latin typeface="Arial"/>
                  <a:cs typeface="Arial"/>
                </a:rPr>
                <a:t>LL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5" dirty="0">
                  <a:latin typeface="Arial"/>
                  <a:cs typeface="Arial"/>
                </a:rPr>
                <a:t>E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121" name="object 120">
              <a:extLst>
                <a:ext uri="{FF2B5EF4-FFF2-40B4-BE49-F238E27FC236}">
                  <a16:creationId xmlns:a16="http://schemas.microsoft.com/office/drawing/2014/main" id="{7627A837-DE16-45BD-ABF7-3C7E754C6627}"/>
                </a:ext>
              </a:extLst>
            </p:cNvPr>
            <p:cNvSpPr/>
            <p:nvPr/>
          </p:nvSpPr>
          <p:spPr>
            <a:xfrm>
              <a:off x="2369502" y="2167589"/>
              <a:ext cx="1742439" cy="323850"/>
            </a:xfrm>
            <a:custGeom>
              <a:avLst/>
              <a:gdLst/>
              <a:ahLst/>
              <a:cxnLst/>
              <a:rect l="l" t="t" r="r" b="b"/>
              <a:pathLst>
                <a:path w="1742439" h="323850">
                  <a:moveTo>
                    <a:pt x="0" y="0"/>
                  </a:moveTo>
                  <a:lnTo>
                    <a:pt x="36785" y="11195"/>
                  </a:lnTo>
                  <a:lnTo>
                    <a:pt x="143313" y="38494"/>
                  </a:lnTo>
                  <a:lnTo>
                    <a:pt x="226123" y="58427"/>
                  </a:lnTo>
                  <a:lnTo>
                    <a:pt x="309483" y="77756"/>
                  </a:lnTo>
                  <a:lnTo>
                    <a:pt x="393321" y="96491"/>
                  </a:lnTo>
                  <a:lnTo>
                    <a:pt x="477566" y="114642"/>
                  </a:lnTo>
                  <a:lnTo>
                    <a:pt x="562149" y="132219"/>
                  </a:lnTo>
                  <a:lnTo>
                    <a:pt x="646999" y="149232"/>
                  </a:lnTo>
                  <a:lnTo>
                    <a:pt x="732044" y="165690"/>
                  </a:lnTo>
                  <a:lnTo>
                    <a:pt x="817214" y="181604"/>
                  </a:lnTo>
                  <a:lnTo>
                    <a:pt x="902439" y="196983"/>
                  </a:lnTo>
                  <a:lnTo>
                    <a:pt x="987648" y="211837"/>
                  </a:lnTo>
                  <a:lnTo>
                    <a:pt x="1072769" y="226177"/>
                  </a:lnTo>
                  <a:lnTo>
                    <a:pt x="1157733" y="240012"/>
                  </a:lnTo>
                  <a:lnTo>
                    <a:pt x="1242469" y="253352"/>
                  </a:lnTo>
                  <a:lnTo>
                    <a:pt x="1326906" y="266208"/>
                  </a:lnTo>
                  <a:lnTo>
                    <a:pt x="1410973" y="278588"/>
                  </a:lnTo>
                  <a:lnTo>
                    <a:pt x="1494601" y="290503"/>
                  </a:lnTo>
                  <a:lnTo>
                    <a:pt x="1577717" y="301963"/>
                  </a:lnTo>
                  <a:lnTo>
                    <a:pt x="1660252" y="312978"/>
                  </a:lnTo>
                  <a:lnTo>
                    <a:pt x="1742134" y="323557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22" name="object 121">
              <a:extLst>
                <a:ext uri="{FF2B5EF4-FFF2-40B4-BE49-F238E27FC236}">
                  <a16:creationId xmlns:a16="http://schemas.microsoft.com/office/drawing/2014/main" id="{BE514331-BDBF-43B7-AE43-47F98B3034AB}"/>
                </a:ext>
              </a:extLst>
            </p:cNvPr>
            <p:cNvSpPr/>
            <p:nvPr/>
          </p:nvSpPr>
          <p:spPr>
            <a:xfrm>
              <a:off x="4108167" y="2460903"/>
              <a:ext cx="90805" cy="60960"/>
            </a:xfrm>
            <a:custGeom>
              <a:avLst/>
              <a:gdLst/>
              <a:ahLst/>
              <a:cxnLst/>
              <a:rect l="l" t="t" r="r" b="b"/>
              <a:pathLst>
                <a:path w="90804" h="60960">
                  <a:moveTo>
                    <a:pt x="7558" y="0"/>
                  </a:moveTo>
                  <a:lnTo>
                    <a:pt x="0" y="60556"/>
                  </a:lnTo>
                  <a:lnTo>
                    <a:pt x="90276" y="41106"/>
                  </a:lnTo>
                  <a:lnTo>
                    <a:pt x="755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23" name="object 122">
              <a:extLst>
                <a:ext uri="{FF2B5EF4-FFF2-40B4-BE49-F238E27FC236}">
                  <a16:creationId xmlns:a16="http://schemas.microsoft.com/office/drawing/2014/main" id="{3181D84F-9E33-4F58-836E-91D33DF1FF78}"/>
                </a:ext>
              </a:extLst>
            </p:cNvPr>
            <p:cNvSpPr/>
            <p:nvPr/>
          </p:nvSpPr>
          <p:spPr>
            <a:xfrm>
              <a:off x="4108167" y="2460903"/>
              <a:ext cx="90805" cy="60960"/>
            </a:xfrm>
            <a:custGeom>
              <a:avLst/>
              <a:gdLst/>
              <a:ahLst/>
              <a:cxnLst/>
              <a:rect l="l" t="t" r="r" b="b"/>
              <a:pathLst>
                <a:path w="90804" h="60960">
                  <a:moveTo>
                    <a:pt x="7558" y="0"/>
                  </a:moveTo>
                  <a:lnTo>
                    <a:pt x="90276" y="41106"/>
                  </a:lnTo>
                  <a:lnTo>
                    <a:pt x="0" y="60556"/>
                  </a:lnTo>
                  <a:lnTo>
                    <a:pt x="7558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24" name="object 123">
              <a:extLst>
                <a:ext uri="{FF2B5EF4-FFF2-40B4-BE49-F238E27FC236}">
                  <a16:creationId xmlns:a16="http://schemas.microsoft.com/office/drawing/2014/main" id="{C6E71232-764D-44B6-BC38-0EAC8E4471A5}"/>
                </a:ext>
              </a:extLst>
            </p:cNvPr>
            <p:cNvSpPr/>
            <p:nvPr/>
          </p:nvSpPr>
          <p:spPr>
            <a:xfrm>
              <a:off x="2008636" y="4550884"/>
              <a:ext cx="48895" cy="372745"/>
            </a:xfrm>
            <a:custGeom>
              <a:avLst/>
              <a:gdLst/>
              <a:ahLst/>
              <a:cxnLst/>
              <a:rect l="l" t="t" r="r" b="b"/>
              <a:pathLst>
                <a:path w="48894" h="372745">
                  <a:moveTo>
                    <a:pt x="48851" y="0"/>
                  </a:moveTo>
                  <a:lnTo>
                    <a:pt x="28922" y="53444"/>
                  </a:lnTo>
                  <a:lnTo>
                    <a:pt x="18877" y="90450"/>
                  </a:lnTo>
                  <a:lnTo>
                    <a:pt x="11192" y="128220"/>
                  </a:lnTo>
                  <a:lnTo>
                    <a:pt x="5667" y="166468"/>
                  </a:lnTo>
                  <a:lnTo>
                    <a:pt x="2104" y="204904"/>
                  </a:lnTo>
                  <a:lnTo>
                    <a:pt x="302" y="243239"/>
                  </a:lnTo>
                  <a:lnTo>
                    <a:pt x="0" y="262280"/>
                  </a:lnTo>
                  <a:lnTo>
                    <a:pt x="63" y="281187"/>
                  </a:lnTo>
                  <a:lnTo>
                    <a:pt x="466" y="299925"/>
                  </a:lnTo>
                  <a:lnTo>
                    <a:pt x="1186" y="318458"/>
                  </a:lnTo>
                  <a:lnTo>
                    <a:pt x="2196" y="336750"/>
                  </a:lnTo>
                  <a:lnTo>
                    <a:pt x="3473" y="354765"/>
                  </a:lnTo>
                  <a:lnTo>
                    <a:pt x="4990" y="372466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25" name="object 124">
              <a:extLst>
                <a:ext uri="{FF2B5EF4-FFF2-40B4-BE49-F238E27FC236}">
                  <a16:creationId xmlns:a16="http://schemas.microsoft.com/office/drawing/2014/main" id="{FB09C34A-0F4E-4CDD-9BD5-08E3FC905585}"/>
                </a:ext>
              </a:extLst>
            </p:cNvPr>
            <p:cNvSpPr/>
            <p:nvPr/>
          </p:nvSpPr>
          <p:spPr>
            <a:xfrm>
              <a:off x="1983523" y="4920857"/>
              <a:ext cx="60960" cy="90805"/>
            </a:xfrm>
            <a:custGeom>
              <a:avLst/>
              <a:gdLst/>
              <a:ahLst/>
              <a:cxnLst/>
              <a:rect l="l" t="t" r="r" b="b"/>
              <a:pathLst>
                <a:path w="60960" h="90804">
                  <a:moveTo>
                    <a:pt x="60512" y="0"/>
                  </a:moveTo>
                  <a:lnTo>
                    <a:pt x="0" y="7663"/>
                  </a:lnTo>
                  <a:lnTo>
                    <a:pt x="41236" y="90320"/>
                  </a:lnTo>
                  <a:lnTo>
                    <a:pt x="6051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26" name="object 125">
              <a:extLst>
                <a:ext uri="{FF2B5EF4-FFF2-40B4-BE49-F238E27FC236}">
                  <a16:creationId xmlns:a16="http://schemas.microsoft.com/office/drawing/2014/main" id="{5D8779AA-3D92-429B-9CC1-6D3A49054FB4}"/>
                </a:ext>
              </a:extLst>
            </p:cNvPr>
            <p:cNvSpPr/>
            <p:nvPr/>
          </p:nvSpPr>
          <p:spPr>
            <a:xfrm>
              <a:off x="1983523" y="4920857"/>
              <a:ext cx="60960" cy="90805"/>
            </a:xfrm>
            <a:custGeom>
              <a:avLst/>
              <a:gdLst/>
              <a:ahLst/>
              <a:cxnLst/>
              <a:rect l="l" t="t" r="r" b="b"/>
              <a:pathLst>
                <a:path w="60960" h="90804">
                  <a:moveTo>
                    <a:pt x="60512" y="0"/>
                  </a:moveTo>
                  <a:lnTo>
                    <a:pt x="41236" y="90320"/>
                  </a:lnTo>
                  <a:lnTo>
                    <a:pt x="0" y="7663"/>
                  </a:lnTo>
                  <a:lnTo>
                    <a:pt x="60512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27" name="object 126">
              <a:extLst>
                <a:ext uri="{FF2B5EF4-FFF2-40B4-BE49-F238E27FC236}">
                  <a16:creationId xmlns:a16="http://schemas.microsoft.com/office/drawing/2014/main" id="{74CE8DEB-BA9C-4EF1-9F44-5413AA9F8385}"/>
                </a:ext>
              </a:extLst>
            </p:cNvPr>
            <p:cNvSpPr/>
            <p:nvPr/>
          </p:nvSpPr>
          <p:spPr>
            <a:xfrm>
              <a:off x="1094129" y="8127959"/>
              <a:ext cx="2327909" cy="430878"/>
            </a:xfrm>
            <a:custGeom>
              <a:avLst/>
              <a:gdLst/>
              <a:ahLst/>
              <a:cxnLst/>
              <a:rect l="l" t="t" r="r" b="b"/>
              <a:pathLst>
                <a:path w="2327910" h="314325">
                  <a:moveTo>
                    <a:pt x="2327751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2327751" y="313854"/>
                  </a:lnTo>
                  <a:lnTo>
                    <a:pt x="2327751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28" name="object 127">
              <a:extLst>
                <a:ext uri="{FF2B5EF4-FFF2-40B4-BE49-F238E27FC236}">
                  <a16:creationId xmlns:a16="http://schemas.microsoft.com/office/drawing/2014/main" id="{0E9803C1-C3B7-4F08-AB53-2E360C088344}"/>
                </a:ext>
              </a:extLst>
            </p:cNvPr>
            <p:cNvSpPr txBox="1"/>
            <p:nvPr/>
          </p:nvSpPr>
          <p:spPr>
            <a:xfrm>
              <a:off x="1121321" y="8118779"/>
              <a:ext cx="2300717" cy="42762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7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ce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10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a</a:t>
              </a:r>
              <a:r>
                <a:rPr sz="500" spc="-25" dirty="0">
                  <a:latin typeface="Arial"/>
                  <a:cs typeface="Arial"/>
                </a:rPr>
                <a:t>dd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/O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t;</a:t>
              </a:r>
              <a:r>
                <a:rPr sz="500" spc="15" dirty="0">
                  <a:latin typeface="Arial"/>
                  <a:cs typeface="Arial"/>
                </a:rPr>
                <a:t>)</a:t>
              </a:r>
              <a:r>
                <a:rPr sz="500" dirty="0">
                  <a:latin typeface="Arial"/>
                  <a:cs typeface="Arial"/>
                </a:rPr>
                <a:t>Z 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18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2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8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0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29" name="object 128">
              <a:extLst>
                <a:ext uri="{FF2B5EF4-FFF2-40B4-BE49-F238E27FC236}">
                  <a16:creationId xmlns:a16="http://schemas.microsoft.com/office/drawing/2014/main" id="{55BFBE06-6476-4D1A-9F67-718FB6A8875D}"/>
                </a:ext>
              </a:extLst>
            </p:cNvPr>
            <p:cNvSpPr/>
            <p:nvPr/>
          </p:nvSpPr>
          <p:spPr>
            <a:xfrm>
              <a:off x="413027" y="7061717"/>
              <a:ext cx="887094" cy="1069975"/>
            </a:xfrm>
            <a:custGeom>
              <a:avLst/>
              <a:gdLst/>
              <a:ahLst/>
              <a:cxnLst/>
              <a:rect l="l" t="t" r="r" b="b"/>
              <a:pathLst>
                <a:path w="887094" h="1069975">
                  <a:moveTo>
                    <a:pt x="83908" y="0"/>
                  </a:moveTo>
                  <a:lnTo>
                    <a:pt x="67785" y="48215"/>
                  </a:lnTo>
                  <a:lnTo>
                    <a:pt x="53072" y="94425"/>
                  </a:lnTo>
                  <a:lnTo>
                    <a:pt x="39893" y="138798"/>
                  </a:lnTo>
                  <a:lnTo>
                    <a:pt x="28373" y="181502"/>
                  </a:lnTo>
                  <a:lnTo>
                    <a:pt x="18635" y="222708"/>
                  </a:lnTo>
                  <a:lnTo>
                    <a:pt x="10804" y="262585"/>
                  </a:lnTo>
                  <a:lnTo>
                    <a:pt x="5005" y="301300"/>
                  </a:lnTo>
                  <a:lnTo>
                    <a:pt x="0" y="375926"/>
                  </a:lnTo>
                  <a:lnTo>
                    <a:pt x="1042" y="412174"/>
                  </a:lnTo>
                  <a:lnTo>
                    <a:pt x="10838" y="483386"/>
                  </a:lnTo>
                  <a:lnTo>
                    <a:pt x="31745" y="554014"/>
                  </a:lnTo>
                  <a:lnTo>
                    <a:pt x="46677" y="589532"/>
                  </a:lnTo>
                  <a:lnTo>
                    <a:pt x="64760" y="625410"/>
                  </a:lnTo>
                  <a:lnTo>
                    <a:pt x="86118" y="661819"/>
                  </a:lnTo>
                  <a:lnTo>
                    <a:pt x="110876" y="698927"/>
                  </a:lnTo>
                  <a:lnTo>
                    <a:pt x="139158" y="736903"/>
                  </a:lnTo>
                  <a:lnTo>
                    <a:pt x="171089" y="775917"/>
                  </a:lnTo>
                  <a:lnTo>
                    <a:pt x="207427" y="811201"/>
                  </a:lnTo>
                  <a:lnTo>
                    <a:pt x="254414" y="845221"/>
                  </a:lnTo>
                  <a:lnTo>
                    <a:pt x="310993" y="877960"/>
                  </a:lnTo>
                  <a:lnTo>
                    <a:pt x="376107" y="909399"/>
                  </a:lnTo>
                  <a:lnTo>
                    <a:pt x="411535" y="924626"/>
                  </a:lnTo>
                  <a:lnTo>
                    <a:pt x="448701" y="939521"/>
                  </a:lnTo>
                  <a:lnTo>
                    <a:pt x="487472" y="954082"/>
                  </a:lnTo>
                  <a:lnTo>
                    <a:pt x="527717" y="968307"/>
                  </a:lnTo>
                  <a:lnTo>
                    <a:pt x="569303" y="982194"/>
                  </a:lnTo>
                  <a:lnTo>
                    <a:pt x="612098" y="995741"/>
                  </a:lnTo>
                  <a:lnTo>
                    <a:pt x="655971" y="1008945"/>
                  </a:lnTo>
                  <a:lnTo>
                    <a:pt x="700788" y="1021804"/>
                  </a:lnTo>
                  <a:lnTo>
                    <a:pt x="746419" y="1034315"/>
                  </a:lnTo>
                  <a:lnTo>
                    <a:pt x="792731" y="1046478"/>
                  </a:lnTo>
                  <a:lnTo>
                    <a:pt x="839591" y="1058288"/>
                  </a:lnTo>
                  <a:lnTo>
                    <a:pt x="886869" y="1069745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30" name="object 129">
              <a:extLst>
                <a:ext uri="{FF2B5EF4-FFF2-40B4-BE49-F238E27FC236}">
                  <a16:creationId xmlns:a16="http://schemas.microsoft.com/office/drawing/2014/main" id="{9F5F50B8-1A64-483F-B646-7443BA3FC322}"/>
                </a:ext>
              </a:extLst>
            </p:cNvPr>
            <p:cNvSpPr/>
            <p:nvPr/>
          </p:nvSpPr>
          <p:spPr>
            <a:xfrm>
              <a:off x="1293183" y="8101734"/>
              <a:ext cx="92075" cy="59690"/>
            </a:xfrm>
            <a:custGeom>
              <a:avLst/>
              <a:gdLst/>
              <a:ahLst/>
              <a:cxnLst/>
              <a:rect l="l" t="t" r="r" b="b"/>
              <a:pathLst>
                <a:path w="92075" h="59690">
                  <a:moveTo>
                    <a:pt x="13687" y="0"/>
                  </a:moveTo>
                  <a:lnTo>
                    <a:pt x="0" y="59492"/>
                  </a:lnTo>
                  <a:lnTo>
                    <a:pt x="91811" y="49309"/>
                  </a:lnTo>
                  <a:lnTo>
                    <a:pt x="1368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31" name="object 130">
              <a:extLst>
                <a:ext uri="{FF2B5EF4-FFF2-40B4-BE49-F238E27FC236}">
                  <a16:creationId xmlns:a16="http://schemas.microsoft.com/office/drawing/2014/main" id="{D9C2CD02-A26C-488A-BA6E-F9003A0E1061}"/>
                </a:ext>
              </a:extLst>
            </p:cNvPr>
            <p:cNvSpPr/>
            <p:nvPr/>
          </p:nvSpPr>
          <p:spPr>
            <a:xfrm>
              <a:off x="1293183" y="8101734"/>
              <a:ext cx="92075" cy="59690"/>
            </a:xfrm>
            <a:custGeom>
              <a:avLst/>
              <a:gdLst/>
              <a:ahLst/>
              <a:cxnLst/>
              <a:rect l="l" t="t" r="r" b="b"/>
              <a:pathLst>
                <a:path w="92075" h="59690">
                  <a:moveTo>
                    <a:pt x="13687" y="0"/>
                  </a:moveTo>
                  <a:lnTo>
                    <a:pt x="91811" y="49309"/>
                  </a:lnTo>
                  <a:lnTo>
                    <a:pt x="0" y="59492"/>
                  </a:lnTo>
                  <a:lnTo>
                    <a:pt x="13687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32" name="object 131">
              <a:extLst>
                <a:ext uri="{FF2B5EF4-FFF2-40B4-BE49-F238E27FC236}">
                  <a16:creationId xmlns:a16="http://schemas.microsoft.com/office/drawing/2014/main" id="{59AFC870-AB15-47D6-93A3-81BDB055B6C2}"/>
                </a:ext>
              </a:extLst>
            </p:cNvPr>
            <p:cNvSpPr/>
            <p:nvPr/>
          </p:nvSpPr>
          <p:spPr>
            <a:xfrm>
              <a:off x="543002" y="4550884"/>
              <a:ext cx="1514475" cy="1866264"/>
            </a:xfrm>
            <a:custGeom>
              <a:avLst/>
              <a:gdLst/>
              <a:ahLst/>
              <a:cxnLst/>
              <a:rect l="l" t="t" r="r" b="b"/>
              <a:pathLst>
                <a:path w="1514475" h="1866264">
                  <a:moveTo>
                    <a:pt x="1514485" y="0"/>
                  </a:moveTo>
                  <a:lnTo>
                    <a:pt x="1474063" y="75691"/>
                  </a:lnTo>
                  <a:lnTo>
                    <a:pt x="1427697" y="135836"/>
                  </a:lnTo>
                  <a:lnTo>
                    <a:pt x="1375950" y="182102"/>
                  </a:lnTo>
                  <a:lnTo>
                    <a:pt x="1319381" y="216159"/>
                  </a:lnTo>
                  <a:lnTo>
                    <a:pt x="1258549" y="239674"/>
                  </a:lnTo>
                  <a:lnTo>
                    <a:pt x="1194015" y="254316"/>
                  </a:lnTo>
                  <a:lnTo>
                    <a:pt x="1126340" y="261754"/>
                  </a:lnTo>
                  <a:lnTo>
                    <a:pt x="1056082" y="263656"/>
                  </a:lnTo>
                  <a:lnTo>
                    <a:pt x="983803" y="261692"/>
                  </a:lnTo>
                  <a:lnTo>
                    <a:pt x="910062" y="257529"/>
                  </a:lnTo>
                  <a:lnTo>
                    <a:pt x="835420" y="252836"/>
                  </a:lnTo>
                  <a:lnTo>
                    <a:pt x="760436" y="249281"/>
                  </a:lnTo>
                  <a:lnTo>
                    <a:pt x="685670" y="248534"/>
                  </a:lnTo>
                  <a:lnTo>
                    <a:pt x="611683" y="252262"/>
                  </a:lnTo>
                  <a:lnTo>
                    <a:pt x="539035" y="262135"/>
                  </a:lnTo>
                  <a:lnTo>
                    <a:pt x="468286" y="279821"/>
                  </a:lnTo>
                  <a:lnTo>
                    <a:pt x="399995" y="306988"/>
                  </a:lnTo>
                  <a:lnTo>
                    <a:pt x="334724" y="345305"/>
                  </a:lnTo>
                  <a:lnTo>
                    <a:pt x="273031" y="396440"/>
                  </a:lnTo>
                  <a:lnTo>
                    <a:pt x="215478" y="462063"/>
                  </a:lnTo>
                  <a:lnTo>
                    <a:pt x="163410" y="535404"/>
                  </a:lnTo>
                  <a:lnTo>
                    <a:pt x="119652" y="605927"/>
                  </a:lnTo>
                  <a:lnTo>
                    <a:pt x="83656" y="674046"/>
                  </a:lnTo>
                  <a:lnTo>
                    <a:pt x="54875" y="740176"/>
                  </a:lnTo>
                  <a:lnTo>
                    <a:pt x="32760" y="804731"/>
                  </a:lnTo>
                  <a:lnTo>
                    <a:pt x="16763" y="868125"/>
                  </a:lnTo>
                  <a:lnTo>
                    <a:pt x="6336" y="930771"/>
                  </a:lnTo>
                  <a:lnTo>
                    <a:pt x="931" y="993086"/>
                  </a:lnTo>
                  <a:lnTo>
                    <a:pt x="0" y="1055481"/>
                  </a:lnTo>
                  <a:lnTo>
                    <a:pt x="2994" y="1118373"/>
                  </a:lnTo>
                  <a:lnTo>
                    <a:pt x="9367" y="1182175"/>
                  </a:lnTo>
                  <a:lnTo>
                    <a:pt x="18570" y="1247300"/>
                  </a:lnTo>
                  <a:lnTo>
                    <a:pt x="30054" y="1314165"/>
                  </a:lnTo>
                  <a:lnTo>
                    <a:pt x="43272" y="1383182"/>
                  </a:lnTo>
                  <a:lnTo>
                    <a:pt x="57676" y="1454766"/>
                  </a:lnTo>
                  <a:lnTo>
                    <a:pt x="72717" y="1529331"/>
                  </a:lnTo>
                  <a:lnTo>
                    <a:pt x="87847" y="1607292"/>
                  </a:lnTo>
                  <a:lnTo>
                    <a:pt x="102520" y="1689062"/>
                  </a:lnTo>
                  <a:lnTo>
                    <a:pt x="116185" y="1775056"/>
                  </a:lnTo>
                  <a:lnTo>
                    <a:pt x="128296" y="1865688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33" name="object 132">
              <a:extLst>
                <a:ext uri="{FF2B5EF4-FFF2-40B4-BE49-F238E27FC236}">
                  <a16:creationId xmlns:a16="http://schemas.microsoft.com/office/drawing/2014/main" id="{C04A9068-9F0F-413C-8554-4E505D883FA3}"/>
                </a:ext>
              </a:extLst>
            </p:cNvPr>
            <p:cNvSpPr/>
            <p:nvPr/>
          </p:nvSpPr>
          <p:spPr>
            <a:xfrm>
              <a:off x="2057488" y="2189045"/>
              <a:ext cx="199390" cy="2344420"/>
            </a:xfrm>
            <a:custGeom>
              <a:avLst/>
              <a:gdLst/>
              <a:ahLst/>
              <a:cxnLst/>
              <a:rect l="l" t="t" r="r" b="b"/>
              <a:pathLst>
                <a:path w="199389" h="2344420">
                  <a:moveTo>
                    <a:pt x="39781" y="0"/>
                  </a:moveTo>
                  <a:lnTo>
                    <a:pt x="55445" y="65359"/>
                  </a:lnTo>
                  <a:lnTo>
                    <a:pt x="72447" y="140806"/>
                  </a:lnTo>
                  <a:lnTo>
                    <a:pt x="90253" y="225570"/>
                  </a:lnTo>
                  <a:lnTo>
                    <a:pt x="108330" y="318878"/>
                  </a:lnTo>
                  <a:lnTo>
                    <a:pt x="126147" y="419959"/>
                  </a:lnTo>
                  <a:lnTo>
                    <a:pt x="143170" y="528043"/>
                  </a:lnTo>
                  <a:lnTo>
                    <a:pt x="158867" y="642357"/>
                  </a:lnTo>
                  <a:lnTo>
                    <a:pt x="172707" y="762130"/>
                  </a:lnTo>
                  <a:lnTo>
                    <a:pt x="184155" y="886590"/>
                  </a:lnTo>
                  <a:lnTo>
                    <a:pt x="192680" y="1014967"/>
                  </a:lnTo>
                  <a:lnTo>
                    <a:pt x="197749" y="1146488"/>
                  </a:lnTo>
                  <a:lnTo>
                    <a:pt x="198830" y="1280382"/>
                  </a:lnTo>
                  <a:lnTo>
                    <a:pt x="195390" y="1415879"/>
                  </a:lnTo>
                  <a:lnTo>
                    <a:pt x="186897" y="1552205"/>
                  </a:lnTo>
                  <a:lnTo>
                    <a:pt x="172818" y="1688591"/>
                  </a:lnTo>
                  <a:lnTo>
                    <a:pt x="152621" y="1824264"/>
                  </a:lnTo>
                  <a:lnTo>
                    <a:pt x="125773" y="1958453"/>
                  </a:lnTo>
                  <a:lnTo>
                    <a:pt x="91742" y="2090387"/>
                  </a:lnTo>
                  <a:lnTo>
                    <a:pt x="49995" y="2219294"/>
                  </a:lnTo>
                  <a:lnTo>
                    <a:pt x="0" y="2344403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34" name="object 133">
              <a:extLst>
                <a:ext uri="{FF2B5EF4-FFF2-40B4-BE49-F238E27FC236}">
                  <a16:creationId xmlns:a16="http://schemas.microsoft.com/office/drawing/2014/main" id="{486C95D6-9AFF-4F02-B994-A01847B2B04B}"/>
                </a:ext>
              </a:extLst>
            </p:cNvPr>
            <p:cNvSpPr/>
            <p:nvPr/>
          </p:nvSpPr>
          <p:spPr>
            <a:xfrm>
              <a:off x="496935" y="6434009"/>
              <a:ext cx="186690" cy="610870"/>
            </a:xfrm>
            <a:custGeom>
              <a:avLst/>
              <a:gdLst/>
              <a:ahLst/>
              <a:cxnLst/>
              <a:rect l="l" t="t" r="r" b="b"/>
              <a:pathLst>
                <a:path w="186690" h="610870">
                  <a:moveTo>
                    <a:pt x="174363" y="0"/>
                  </a:moveTo>
                  <a:lnTo>
                    <a:pt x="181134" y="39980"/>
                  </a:lnTo>
                  <a:lnTo>
                    <a:pt x="185170" y="77107"/>
                  </a:lnTo>
                  <a:lnTo>
                    <a:pt x="186656" y="111690"/>
                  </a:lnTo>
                  <a:lnTo>
                    <a:pt x="185776" y="144040"/>
                  </a:lnTo>
                  <a:lnTo>
                    <a:pt x="177652" y="203273"/>
                  </a:lnTo>
                  <a:lnTo>
                    <a:pt x="162270" y="257283"/>
                  </a:lnTo>
                  <a:lnTo>
                    <a:pt x="141102" y="308545"/>
                  </a:lnTo>
                  <a:lnTo>
                    <a:pt x="115621" y="359534"/>
                  </a:lnTo>
                  <a:lnTo>
                    <a:pt x="87298" y="412726"/>
                  </a:lnTo>
                  <a:lnTo>
                    <a:pt x="72531" y="440922"/>
                  </a:lnTo>
                  <a:lnTo>
                    <a:pt x="57605" y="470596"/>
                  </a:lnTo>
                  <a:lnTo>
                    <a:pt x="42705" y="502059"/>
                  </a:lnTo>
                  <a:lnTo>
                    <a:pt x="28015" y="535619"/>
                  </a:lnTo>
                  <a:lnTo>
                    <a:pt x="13719" y="571587"/>
                  </a:lnTo>
                  <a:lnTo>
                    <a:pt x="0" y="610271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35" name="object 134">
              <a:extLst>
                <a:ext uri="{FF2B5EF4-FFF2-40B4-BE49-F238E27FC236}">
                  <a16:creationId xmlns:a16="http://schemas.microsoft.com/office/drawing/2014/main" id="{9F6BBC6A-C06A-4935-BC32-2084123846BA}"/>
                </a:ext>
              </a:extLst>
            </p:cNvPr>
            <p:cNvSpPr/>
            <p:nvPr/>
          </p:nvSpPr>
          <p:spPr>
            <a:xfrm>
              <a:off x="4189080" y="7523781"/>
              <a:ext cx="3897630" cy="539611"/>
            </a:xfrm>
            <a:custGeom>
              <a:avLst/>
              <a:gdLst/>
              <a:ahLst/>
              <a:cxnLst/>
              <a:rect l="l" t="t" r="r" b="b"/>
              <a:pathLst>
                <a:path w="3897629" h="314325">
                  <a:moveTo>
                    <a:pt x="3897022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3897022" y="313854"/>
                  </a:lnTo>
                  <a:lnTo>
                    <a:pt x="3897022" y="0"/>
                  </a:lnTo>
                  <a:close/>
                </a:path>
              </a:pathLst>
            </a:custGeom>
            <a:ln w="8718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36" name="object 135">
              <a:extLst>
                <a:ext uri="{FF2B5EF4-FFF2-40B4-BE49-F238E27FC236}">
                  <a16:creationId xmlns:a16="http://schemas.microsoft.com/office/drawing/2014/main" id="{134B8516-D11D-4EE0-9156-52B568A445BE}"/>
                </a:ext>
              </a:extLst>
            </p:cNvPr>
            <p:cNvSpPr txBox="1"/>
            <p:nvPr/>
          </p:nvSpPr>
          <p:spPr>
            <a:xfrm>
              <a:off x="4273611" y="7493572"/>
              <a:ext cx="3781427" cy="501174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ua</a:t>
              </a:r>
              <a:r>
                <a:rPr sz="500" dirty="0">
                  <a:latin typeface="Arial"/>
                  <a:cs typeface="Arial"/>
                </a:rPr>
                <a:t>l 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0" dirty="0">
                  <a:latin typeface="Arial"/>
                  <a:cs typeface="Arial"/>
                </a:rPr>
                <a:t>Se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25" dirty="0">
                  <a:latin typeface="Arial"/>
                  <a:cs typeface="Arial"/>
                </a:rPr>
                <a:t>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15" dirty="0">
                  <a:latin typeface="Arial"/>
                  <a:cs typeface="Arial"/>
                </a:rPr>
                <a:t>/f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30" dirty="0">
                  <a:latin typeface="Arial"/>
                  <a:cs typeface="Arial"/>
                </a:rPr>
                <a:t>m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35" dirty="0">
                  <a:latin typeface="Arial"/>
                  <a:cs typeface="Arial"/>
                </a:rPr>
                <a:t>w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15" dirty="0">
                  <a:latin typeface="Arial"/>
                  <a:cs typeface="Arial"/>
                </a:rPr>
                <a:t>/S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;</a:t>
              </a:r>
              <a:r>
                <a:rPr sz="500" spc="15" dirty="0">
                  <a:latin typeface="Arial"/>
                  <a:cs typeface="Arial"/>
                </a:rPr>
                <a:t>)</a:t>
              </a:r>
              <a:r>
                <a:rPr sz="500" spc="5" dirty="0">
                  <a:latin typeface="Arial"/>
                  <a:cs typeface="Arial"/>
                </a:rPr>
                <a:t>V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10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2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spc="-25" dirty="0">
                  <a:latin typeface="Arial"/>
                  <a:cs typeface="Arial"/>
                </a:rPr>
                <a:t>2</a:t>
              </a:r>
              <a:r>
                <a:rPr sz="500" dirty="0">
                  <a:latin typeface="Arial"/>
                  <a:cs typeface="Arial"/>
                </a:rPr>
                <a:t>0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2</a:t>
              </a:r>
              <a:r>
                <a:rPr sz="5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37" name="object 136">
              <a:extLst>
                <a:ext uri="{FF2B5EF4-FFF2-40B4-BE49-F238E27FC236}">
                  <a16:creationId xmlns:a16="http://schemas.microsoft.com/office/drawing/2014/main" id="{234BC6F8-2DC0-421E-B9F2-77DA83F6F89A}"/>
                </a:ext>
              </a:extLst>
            </p:cNvPr>
            <p:cNvSpPr/>
            <p:nvPr/>
          </p:nvSpPr>
          <p:spPr>
            <a:xfrm>
              <a:off x="671299" y="6434009"/>
              <a:ext cx="3427729" cy="1099820"/>
            </a:xfrm>
            <a:custGeom>
              <a:avLst/>
              <a:gdLst/>
              <a:ahLst/>
              <a:cxnLst/>
              <a:rect l="l" t="t" r="r" b="b"/>
              <a:pathLst>
                <a:path w="3427729" h="1099820">
                  <a:moveTo>
                    <a:pt x="0" y="0"/>
                  </a:moveTo>
                  <a:lnTo>
                    <a:pt x="761" y="58599"/>
                  </a:lnTo>
                  <a:lnTo>
                    <a:pt x="10603" y="116221"/>
                  </a:lnTo>
                  <a:lnTo>
                    <a:pt x="28619" y="172682"/>
                  </a:lnTo>
                  <a:lnTo>
                    <a:pt x="53901" y="227795"/>
                  </a:lnTo>
                  <a:lnTo>
                    <a:pt x="85542" y="281378"/>
                  </a:lnTo>
                  <a:lnTo>
                    <a:pt x="122634" y="333245"/>
                  </a:lnTo>
                  <a:lnTo>
                    <a:pt x="164270" y="383213"/>
                  </a:lnTo>
                  <a:lnTo>
                    <a:pt x="209542" y="431095"/>
                  </a:lnTo>
                  <a:lnTo>
                    <a:pt x="257544" y="476709"/>
                  </a:lnTo>
                  <a:lnTo>
                    <a:pt x="307367" y="519868"/>
                  </a:lnTo>
                  <a:lnTo>
                    <a:pt x="358105" y="560390"/>
                  </a:lnTo>
                  <a:lnTo>
                    <a:pt x="408850" y="598089"/>
                  </a:lnTo>
                  <a:lnTo>
                    <a:pt x="458694" y="632780"/>
                  </a:lnTo>
                  <a:lnTo>
                    <a:pt x="506730" y="664280"/>
                  </a:lnTo>
                  <a:lnTo>
                    <a:pt x="552052" y="692403"/>
                  </a:lnTo>
                  <a:lnTo>
                    <a:pt x="593750" y="716966"/>
                  </a:lnTo>
                  <a:lnTo>
                    <a:pt x="630919" y="737783"/>
                  </a:lnTo>
                  <a:lnTo>
                    <a:pt x="688037" y="767443"/>
                  </a:lnTo>
                  <a:lnTo>
                    <a:pt x="751997" y="792812"/>
                  </a:lnTo>
                  <a:lnTo>
                    <a:pt x="812526" y="809815"/>
                  </a:lnTo>
                  <a:lnTo>
                    <a:pt x="886891" y="826894"/>
                  </a:lnTo>
                  <a:lnTo>
                    <a:pt x="974225" y="844020"/>
                  </a:lnTo>
                  <a:lnTo>
                    <a:pt x="1073660" y="861163"/>
                  </a:lnTo>
                  <a:lnTo>
                    <a:pt x="1184329" y="878291"/>
                  </a:lnTo>
                  <a:lnTo>
                    <a:pt x="1305364" y="895376"/>
                  </a:lnTo>
                  <a:lnTo>
                    <a:pt x="1435898" y="912386"/>
                  </a:lnTo>
                  <a:lnTo>
                    <a:pt x="1575063" y="929291"/>
                  </a:lnTo>
                  <a:lnTo>
                    <a:pt x="1721992" y="946062"/>
                  </a:lnTo>
                  <a:lnTo>
                    <a:pt x="1875817" y="962667"/>
                  </a:lnTo>
                  <a:lnTo>
                    <a:pt x="2035671" y="979076"/>
                  </a:lnTo>
                  <a:lnTo>
                    <a:pt x="2200686" y="995260"/>
                  </a:lnTo>
                  <a:lnTo>
                    <a:pt x="2369994" y="1011188"/>
                  </a:lnTo>
                  <a:lnTo>
                    <a:pt x="2542729" y="1026830"/>
                  </a:lnTo>
                  <a:lnTo>
                    <a:pt x="2718023" y="1042154"/>
                  </a:lnTo>
                  <a:lnTo>
                    <a:pt x="2895008" y="1057133"/>
                  </a:lnTo>
                  <a:lnTo>
                    <a:pt x="3072816" y="1071734"/>
                  </a:lnTo>
                  <a:lnTo>
                    <a:pt x="3250581" y="1085927"/>
                  </a:lnTo>
                  <a:lnTo>
                    <a:pt x="3427435" y="1099683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38" name="object 137">
              <a:extLst>
                <a:ext uri="{FF2B5EF4-FFF2-40B4-BE49-F238E27FC236}">
                  <a16:creationId xmlns:a16="http://schemas.microsoft.com/office/drawing/2014/main" id="{83A89F93-5F6C-495F-AA93-744F03550C78}"/>
                </a:ext>
              </a:extLst>
            </p:cNvPr>
            <p:cNvSpPr/>
            <p:nvPr/>
          </p:nvSpPr>
          <p:spPr>
            <a:xfrm>
              <a:off x="4097365" y="7503310"/>
              <a:ext cx="89535" cy="60960"/>
            </a:xfrm>
            <a:custGeom>
              <a:avLst/>
              <a:gdLst/>
              <a:ahLst/>
              <a:cxnLst/>
              <a:rect l="l" t="t" r="r" b="b"/>
              <a:pathLst>
                <a:path w="89535" h="60959">
                  <a:moveTo>
                    <a:pt x="4672" y="0"/>
                  </a:moveTo>
                  <a:lnTo>
                    <a:pt x="0" y="60861"/>
                  </a:lnTo>
                  <a:lnTo>
                    <a:pt x="89265" y="37087"/>
                  </a:lnTo>
                  <a:lnTo>
                    <a:pt x="4672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39" name="object 138">
              <a:extLst>
                <a:ext uri="{FF2B5EF4-FFF2-40B4-BE49-F238E27FC236}">
                  <a16:creationId xmlns:a16="http://schemas.microsoft.com/office/drawing/2014/main" id="{E7715F01-21C3-4491-AA37-E8704F992F5F}"/>
                </a:ext>
              </a:extLst>
            </p:cNvPr>
            <p:cNvSpPr/>
            <p:nvPr/>
          </p:nvSpPr>
          <p:spPr>
            <a:xfrm>
              <a:off x="4097365" y="7503310"/>
              <a:ext cx="89535" cy="60960"/>
            </a:xfrm>
            <a:custGeom>
              <a:avLst/>
              <a:gdLst/>
              <a:ahLst/>
              <a:cxnLst/>
              <a:rect l="l" t="t" r="r" b="b"/>
              <a:pathLst>
                <a:path w="89535" h="60959">
                  <a:moveTo>
                    <a:pt x="4672" y="0"/>
                  </a:moveTo>
                  <a:lnTo>
                    <a:pt x="89265" y="37087"/>
                  </a:lnTo>
                  <a:lnTo>
                    <a:pt x="0" y="60861"/>
                  </a:lnTo>
                  <a:lnTo>
                    <a:pt x="4672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40" name="object 139">
              <a:extLst>
                <a:ext uri="{FF2B5EF4-FFF2-40B4-BE49-F238E27FC236}">
                  <a16:creationId xmlns:a16="http://schemas.microsoft.com/office/drawing/2014/main" id="{966BE6FC-49D3-4E9D-B666-B66E7A50DDD6}"/>
                </a:ext>
              </a:extLst>
            </p:cNvPr>
            <p:cNvSpPr/>
            <p:nvPr/>
          </p:nvSpPr>
          <p:spPr>
            <a:xfrm>
              <a:off x="5749633" y="4295224"/>
              <a:ext cx="933450" cy="404342"/>
            </a:xfrm>
            <a:custGeom>
              <a:avLst/>
              <a:gdLst/>
              <a:ahLst/>
              <a:cxnLst/>
              <a:rect l="l" t="t" r="r" b="b"/>
              <a:pathLst>
                <a:path w="933450" h="314325">
                  <a:moveTo>
                    <a:pt x="932844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932844" y="313854"/>
                  </a:lnTo>
                  <a:lnTo>
                    <a:pt x="932844" y="0"/>
                  </a:lnTo>
                  <a:close/>
                </a:path>
              </a:pathLst>
            </a:custGeom>
            <a:ln w="8718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41" name="object 140">
              <a:extLst>
                <a:ext uri="{FF2B5EF4-FFF2-40B4-BE49-F238E27FC236}">
                  <a16:creationId xmlns:a16="http://schemas.microsoft.com/office/drawing/2014/main" id="{75F08256-E03C-40BB-92A4-CD9F5960C219}"/>
                </a:ext>
              </a:extLst>
            </p:cNvPr>
            <p:cNvSpPr txBox="1"/>
            <p:nvPr/>
          </p:nvSpPr>
          <p:spPr>
            <a:xfrm>
              <a:off x="5759091" y="4286239"/>
              <a:ext cx="937547" cy="42762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o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5" dirty="0">
                  <a:latin typeface="Arial"/>
                  <a:cs typeface="Arial"/>
                </a:rPr>
                <a:t>m</a:t>
              </a:r>
              <a:r>
                <a:rPr sz="500" spc="-4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ii</a:t>
              </a:r>
              <a:r>
                <a:rPr sz="500" spc="-25" dirty="0">
                  <a:latin typeface="Arial"/>
                  <a:cs typeface="Arial"/>
                </a:rPr>
                <a:t>nde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6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o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ii</a:t>
              </a:r>
              <a:r>
                <a:rPr sz="500" spc="-25" dirty="0">
                  <a:latin typeface="Arial"/>
                  <a:cs typeface="Arial"/>
                </a:rPr>
                <a:t>nde</a:t>
              </a:r>
              <a:r>
                <a:rPr sz="500" dirty="0">
                  <a:latin typeface="Arial"/>
                  <a:cs typeface="Arial"/>
                </a:rPr>
                <a:t>x</a:t>
              </a:r>
              <a:r>
                <a:rPr sz="500" spc="-6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10</a:t>
              </a:r>
              <a:r>
                <a:rPr sz="5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42" name="object 141">
              <a:extLst>
                <a:ext uri="{FF2B5EF4-FFF2-40B4-BE49-F238E27FC236}">
                  <a16:creationId xmlns:a16="http://schemas.microsoft.com/office/drawing/2014/main" id="{DEB20DD2-878E-433D-8E89-7A9AAF008240}"/>
                </a:ext>
              </a:extLst>
            </p:cNvPr>
            <p:cNvSpPr/>
            <p:nvPr/>
          </p:nvSpPr>
          <p:spPr>
            <a:xfrm>
              <a:off x="6843764" y="1874406"/>
              <a:ext cx="3208655" cy="405572"/>
            </a:xfrm>
            <a:custGeom>
              <a:avLst/>
              <a:gdLst/>
              <a:ahLst/>
              <a:cxnLst/>
              <a:rect l="l" t="t" r="r" b="b"/>
              <a:pathLst>
                <a:path w="3208654" h="314325">
                  <a:moveTo>
                    <a:pt x="3208286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3208286" y="313854"/>
                  </a:lnTo>
                  <a:lnTo>
                    <a:pt x="3208286" y="0"/>
                  </a:lnTo>
                  <a:close/>
                </a:path>
              </a:pathLst>
            </a:custGeom>
            <a:ln w="8718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43" name="object 142">
              <a:extLst>
                <a:ext uri="{FF2B5EF4-FFF2-40B4-BE49-F238E27FC236}">
                  <a16:creationId xmlns:a16="http://schemas.microsoft.com/office/drawing/2014/main" id="{17CD60F5-B245-42BF-9C77-FAEED0186F8E}"/>
                </a:ext>
              </a:extLst>
            </p:cNvPr>
            <p:cNvSpPr txBox="1"/>
            <p:nvPr/>
          </p:nvSpPr>
          <p:spPr>
            <a:xfrm>
              <a:off x="6917571" y="1859588"/>
              <a:ext cx="3089910" cy="3758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5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0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-10" dirty="0">
                  <a:latin typeface="Arial"/>
                  <a:cs typeface="Arial"/>
                </a:rPr>
                <a:t>OGG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&lt;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Lo</a:t>
              </a:r>
              <a:r>
                <a:rPr sz="500" spc="20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4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Lo</a:t>
              </a:r>
              <a:r>
                <a:rPr sz="500" spc="25" dirty="0">
                  <a:latin typeface="Arial"/>
                  <a:cs typeface="Arial"/>
                </a:rPr>
                <a:t>gg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</a:p>
          </p:txBody>
        </p:sp>
        <p:sp>
          <p:nvSpPr>
            <p:cNvPr id="144" name="object 143">
              <a:extLst>
                <a:ext uri="{FF2B5EF4-FFF2-40B4-BE49-F238E27FC236}">
                  <a16:creationId xmlns:a16="http://schemas.microsoft.com/office/drawing/2014/main" id="{D934C03A-1F78-4303-A007-CFAC18B2887C}"/>
                </a:ext>
              </a:extLst>
            </p:cNvPr>
            <p:cNvSpPr/>
            <p:nvPr/>
          </p:nvSpPr>
          <p:spPr>
            <a:xfrm>
              <a:off x="6662419" y="2269000"/>
              <a:ext cx="1173554" cy="211663"/>
            </a:xfrm>
            <a:custGeom>
              <a:avLst/>
              <a:gdLst/>
              <a:ahLst/>
              <a:cxnLst/>
              <a:rect l="l" t="t" r="r" b="b"/>
              <a:pathLst>
                <a:path w="1183004" h="292100">
                  <a:moveTo>
                    <a:pt x="1182985" y="0"/>
                  </a:moveTo>
                  <a:lnTo>
                    <a:pt x="1128695" y="13379"/>
                  </a:lnTo>
                  <a:lnTo>
                    <a:pt x="1073086" y="27083"/>
                  </a:lnTo>
                  <a:lnTo>
                    <a:pt x="1016293" y="41080"/>
                  </a:lnTo>
                  <a:lnTo>
                    <a:pt x="958451" y="55336"/>
                  </a:lnTo>
                  <a:lnTo>
                    <a:pt x="899694" y="69817"/>
                  </a:lnTo>
                  <a:lnTo>
                    <a:pt x="840157" y="84492"/>
                  </a:lnTo>
                  <a:lnTo>
                    <a:pt x="779974" y="99326"/>
                  </a:lnTo>
                  <a:lnTo>
                    <a:pt x="719279" y="114286"/>
                  </a:lnTo>
                  <a:lnTo>
                    <a:pt x="658207" y="129339"/>
                  </a:lnTo>
                  <a:lnTo>
                    <a:pt x="596893" y="144452"/>
                  </a:lnTo>
                  <a:lnTo>
                    <a:pt x="535471" y="159592"/>
                  </a:lnTo>
                  <a:lnTo>
                    <a:pt x="474076" y="174725"/>
                  </a:lnTo>
                  <a:lnTo>
                    <a:pt x="412841" y="189819"/>
                  </a:lnTo>
                  <a:lnTo>
                    <a:pt x="351902" y="204840"/>
                  </a:lnTo>
                  <a:lnTo>
                    <a:pt x="291392" y="219755"/>
                  </a:lnTo>
                  <a:lnTo>
                    <a:pt x="231447" y="234531"/>
                  </a:lnTo>
                  <a:lnTo>
                    <a:pt x="172201" y="249134"/>
                  </a:lnTo>
                  <a:lnTo>
                    <a:pt x="113788" y="263532"/>
                  </a:lnTo>
                  <a:lnTo>
                    <a:pt x="56342" y="277691"/>
                  </a:lnTo>
                  <a:lnTo>
                    <a:pt x="0" y="291579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45" name="object 144">
              <a:extLst>
                <a:ext uri="{FF2B5EF4-FFF2-40B4-BE49-F238E27FC236}">
                  <a16:creationId xmlns:a16="http://schemas.microsoft.com/office/drawing/2014/main" id="{CB5D83C0-C0F4-4D0D-90FD-D13DBACAAAF4}"/>
                </a:ext>
              </a:extLst>
            </p:cNvPr>
            <p:cNvSpPr/>
            <p:nvPr/>
          </p:nvSpPr>
          <p:spPr>
            <a:xfrm>
              <a:off x="6577179" y="2450660"/>
              <a:ext cx="92075" cy="59690"/>
            </a:xfrm>
            <a:custGeom>
              <a:avLst/>
              <a:gdLst/>
              <a:ahLst/>
              <a:cxnLst/>
              <a:rect l="l" t="t" r="r" b="b"/>
              <a:pathLst>
                <a:path w="92075" h="59689">
                  <a:moveTo>
                    <a:pt x="77338" y="0"/>
                  </a:moveTo>
                  <a:lnTo>
                    <a:pt x="0" y="50504"/>
                  </a:lnTo>
                  <a:lnTo>
                    <a:pt x="91950" y="59257"/>
                  </a:lnTo>
                  <a:lnTo>
                    <a:pt x="77338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46" name="object 145">
              <a:extLst>
                <a:ext uri="{FF2B5EF4-FFF2-40B4-BE49-F238E27FC236}">
                  <a16:creationId xmlns:a16="http://schemas.microsoft.com/office/drawing/2014/main" id="{50AB59DC-6B55-476B-9D59-971E7FEBDD82}"/>
                </a:ext>
              </a:extLst>
            </p:cNvPr>
            <p:cNvSpPr/>
            <p:nvPr/>
          </p:nvSpPr>
          <p:spPr>
            <a:xfrm>
              <a:off x="6577179" y="2450660"/>
              <a:ext cx="92075" cy="59690"/>
            </a:xfrm>
            <a:custGeom>
              <a:avLst/>
              <a:gdLst/>
              <a:ahLst/>
              <a:cxnLst/>
              <a:rect l="l" t="t" r="r" b="b"/>
              <a:pathLst>
                <a:path w="92075" h="59689">
                  <a:moveTo>
                    <a:pt x="91950" y="59257"/>
                  </a:moveTo>
                  <a:lnTo>
                    <a:pt x="0" y="50504"/>
                  </a:lnTo>
                  <a:lnTo>
                    <a:pt x="77338" y="0"/>
                  </a:lnTo>
                  <a:lnTo>
                    <a:pt x="91950" y="59257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47" name="object 146">
              <a:extLst>
                <a:ext uri="{FF2B5EF4-FFF2-40B4-BE49-F238E27FC236}">
                  <a16:creationId xmlns:a16="http://schemas.microsoft.com/office/drawing/2014/main" id="{A4B4C1D9-D2E1-4326-9F7C-CC57AF4D5B4C}"/>
                </a:ext>
              </a:extLst>
            </p:cNvPr>
            <p:cNvSpPr txBox="1"/>
            <p:nvPr/>
          </p:nvSpPr>
          <p:spPr>
            <a:xfrm>
              <a:off x="797715" y="8726122"/>
              <a:ext cx="2880066" cy="427628"/>
            </a:xfrm>
            <a:prstGeom prst="rect">
              <a:avLst/>
            </a:prstGeom>
            <a:ln w="8718">
              <a:solidFill>
                <a:srgbClr val="1D90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15" dirty="0">
                  <a:latin typeface="Arial"/>
                  <a:cs typeface="Arial"/>
                </a:rPr>
                <a:t>N</a:t>
              </a:r>
              <a:r>
                <a:rPr sz="500" spc="-10" dirty="0">
                  <a:latin typeface="Arial"/>
                  <a:cs typeface="Arial"/>
                </a:rPr>
                <a:t>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0" dirty="0">
                  <a:latin typeface="Arial"/>
                  <a:cs typeface="Arial"/>
                </a:rPr>
                <a:t>M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-25" dirty="0">
                  <a:latin typeface="Arial"/>
                  <a:cs typeface="Arial"/>
                </a:rPr>
                <a:t>L_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_</a:t>
              </a:r>
              <a:r>
                <a:rPr sz="500" spc="15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-25" dirty="0">
                  <a:latin typeface="Arial"/>
                  <a:cs typeface="Arial"/>
                </a:rPr>
                <a:t>LL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7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ce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add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/O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t;</a:t>
              </a:r>
              <a:r>
                <a:rPr sz="500" spc="15" dirty="0">
                  <a:latin typeface="Arial"/>
                  <a:cs typeface="Arial"/>
                </a:rPr>
                <a:t>)</a:t>
              </a:r>
              <a:r>
                <a:rPr sz="500" dirty="0">
                  <a:latin typeface="Arial"/>
                  <a:cs typeface="Arial"/>
                </a:rPr>
                <a:t>Z 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18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2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8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0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9</a:t>
              </a:r>
            </a:p>
          </p:txBody>
        </p:sp>
        <p:sp>
          <p:nvSpPr>
            <p:cNvPr id="148" name="object 147">
              <a:extLst>
                <a:ext uri="{FF2B5EF4-FFF2-40B4-BE49-F238E27FC236}">
                  <a16:creationId xmlns:a16="http://schemas.microsoft.com/office/drawing/2014/main" id="{4CC716ED-F8B3-4338-94D5-3C2670F73DF5}"/>
                </a:ext>
              </a:extLst>
            </p:cNvPr>
            <p:cNvSpPr/>
            <p:nvPr/>
          </p:nvSpPr>
          <p:spPr>
            <a:xfrm>
              <a:off x="2268204" y="8569939"/>
              <a:ext cx="91633" cy="113962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11613"/>
                  </a:lnTo>
                  <a:lnTo>
                    <a:pt x="0" y="23469"/>
                  </a:lnTo>
                  <a:lnTo>
                    <a:pt x="0" y="35547"/>
                  </a:lnTo>
                  <a:lnTo>
                    <a:pt x="0" y="47825"/>
                  </a:lnTo>
                  <a:lnTo>
                    <a:pt x="0" y="60282"/>
                  </a:lnTo>
                  <a:lnTo>
                    <a:pt x="0" y="72896"/>
                  </a:lnTo>
                  <a:lnTo>
                    <a:pt x="0" y="85645"/>
                  </a:lnTo>
                  <a:lnTo>
                    <a:pt x="0" y="163770"/>
                  </a:lnTo>
                  <a:lnTo>
                    <a:pt x="0" y="176861"/>
                  </a:lnTo>
                  <a:lnTo>
                    <a:pt x="0" y="189915"/>
                  </a:lnTo>
                  <a:lnTo>
                    <a:pt x="0" y="202909"/>
                  </a:lnTo>
                  <a:lnTo>
                    <a:pt x="0" y="215823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49" name="object 148">
              <a:extLst>
                <a:ext uri="{FF2B5EF4-FFF2-40B4-BE49-F238E27FC236}">
                  <a16:creationId xmlns:a16="http://schemas.microsoft.com/office/drawing/2014/main" id="{2DC674A0-A732-449D-AAAC-BBE86603471C}"/>
                </a:ext>
              </a:extLst>
            </p:cNvPr>
            <p:cNvSpPr/>
            <p:nvPr/>
          </p:nvSpPr>
          <p:spPr>
            <a:xfrm>
              <a:off x="2227492" y="8659724"/>
              <a:ext cx="61593" cy="87629"/>
            </a:xfrm>
            <a:custGeom>
              <a:avLst/>
              <a:gdLst/>
              <a:ahLst/>
              <a:cxnLst/>
              <a:rect l="l" t="t" r="r" b="b"/>
              <a:pathLst>
                <a:path w="61594" h="87629">
                  <a:moveTo>
                    <a:pt x="61027" y="0"/>
                  </a:moveTo>
                  <a:lnTo>
                    <a:pt x="0" y="0"/>
                  </a:lnTo>
                  <a:lnTo>
                    <a:pt x="30513" y="87181"/>
                  </a:lnTo>
                  <a:lnTo>
                    <a:pt x="610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50" name="object 149">
              <a:extLst>
                <a:ext uri="{FF2B5EF4-FFF2-40B4-BE49-F238E27FC236}">
                  <a16:creationId xmlns:a16="http://schemas.microsoft.com/office/drawing/2014/main" id="{209A1A26-27CA-421F-9CC4-2B805FB447A1}"/>
                </a:ext>
              </a:extLst>
            </p:cNvPr>
            <p:cNvSpPr/>
            <p:nvPr/>
          </p:nvSpPr>
          <p:spPr>
            <a:xfrm>
              <a:off x="2227492" y="8663646"/>
              <a:ext cx="61593" cy="87629"/>
            </a:xfrm>
            <a:custGeom>
              <a:avLst/>
              <a:gdLst/>
              <a:ahLst/>
              <a:cxnLst/>
              <a:rect l="l" t="t" r="r" b="b"/>
              <a:pathLst>
                <a:path w="61594" h="87629">
                  <a:moveTo>
                    <a:pt x="61027" y="0"/>
                  </a:moveTo>
                  <a:lnTo>
                    <a:pt x="30513" y="87181"/>
                  </a:lnTo>
                  <a:lnTo>
                    <a:pt x="0" y="0"/>
                  </a:lnTo>
                  <a:lnTo>
                    <a:pt x="61027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51" name="object 150">
              <a:extLst>
                <a:ext uri="{FF2B5EF4-FFF2-40B4-BE49-F238E27FC236}">
                  <a16:creationId xmlns:a16="http://schemas.microsoft.com/office/drawing/2014/main" id="{8DC75D3D-750A-4906-9DE9-EDA4299CDF73}"/>
                </a:ext>
              </a:extLst>
            </p:cNvPr>
            <p:cNvSpPr txBox="1"/>
            <p:nvPr/>
          </p:nvSpPr>
          <p:spPr>
            <a:xfrm>
              <a:off x="4448391" y="8377101"/>
              <a:ext cx="3387582" cy="569708"/>
            </a:xfrm>
            <a:prstGeom prst="rect">
              <a:avLst/>
            </a:prstGeom>
            <a:ln w="8718">
              <a:solidFill>
                <a:srgbClr val="1D90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ua</a:t>
              </a:r>
              <a:r>
                <a:rPr sz="500" dirty="0">
                  <a:latin typeface="Arial"/>
                  <a:cs typeface="Arial"/>
                </a:rPr>
                <a:t>l 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0" dirty="0">
                  <a:latin typeface="Arial"/>
                  <a:cs typeface="Arial"/>
                </a:rPr>
                <a:t>Se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tS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ed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5" dirty="0">
                  <a:latin typeface="Arial"/>
                  <a:cs typeface="Arial"/>
                </a:rPr>
                <a:t>Z</a:t>
              </a:r>
              <a:r>
                <a:rPr sz="500" spc="15" dirty="0">
                  <a:latin typeface="Arial"/>
                  <a:cs typeface="Arial"/>
                </a:rPr>
                <a:t>)</a:t>
              </a:r>
              <a:r>
                <a:rPr sz="500" spc="5" dirty="0">
                  <a:latin typeface="Arial"/>
                  <a:cs typeface="Arial"/>
                </a:rPr>
                <a:t>V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23</a:t>
              </a:r>
              <a:r>
                <a:rPr sz="500" spc="-10" dirty="0">
                  <a:latin typeface="Arial"/>
                  <a:cs typeface="Arial"/>
                </a:rPr>
                <a:t>:</a:t>
              </a:r>
              <a:r>
                <a:rPr sz="500" spc="-25" dirty="0">
                  <a:latin typeface="Arial"/>
                  <a:cs typeface="Arial"/>
                </a:rPr>
                <a:t>#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dirty="0">
                  <a:latin typeface="Arial"/>
                  <a:cs typeface="Arial"/>
                </a:rPr>
                <a:t>e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spc="-25" dirty="0">
                  <a:latin typeface="Arial"/>
                  <a:cs typeface="Arial"/>
                </a:rPr>
                <a:t>2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2</a:t>
              </a:r>
              <a:r>
                <a:rPr sz="500" dirty="0"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52" name="object 151">
              <a:extLst>
                <a:ext uri="{FF2B5EF4-FFF2-40B4-BE49-F238E27FC236}">
                  <a16:creationId xmlns:a16="http://schemas.microsoft.com/office/drawing/2014/main" id="{C6EE12B7-4294-42DD-A950-FE31A96D16BE}"/>
                </a:ext>
              </a:extLst>
            </p:cNvPr>
            <p:cNvSpPr/>
            <p:nvPr/>
          </p:nvSpPr>
          <p:spPr>
            <a:xfrm>
              <a:off x="1455935" y="6896071"/>
              <a:ext cx="636800" cy="314324"/>
            </a:xfrm>
            <a:custGeom>
              <a:avLst/>
              <a:gdLst/>
              <a:ahLst/>
              <a:cxnLst/>
              <a:rect l="l" t="t" r="r" b="b"/>
              <a:pathLst>
                <a:path w="471169" h="314325">
                  <a:moveTo>
                    <a:pt x="470781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470781" y="313854"/>
                  </a:lnTo>
                  <a:lnTo>
                    <a:pt x="470781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53" name="object 152">
              <a:extLst>
                <a:ext uri="{FF2B5EF4-FFF2-40B4-BE49-F238E27FC236}">
                  <a16:creationId xmlns:a16="http://schemas.microsoft.com/office/drawing/2014/main" id="{0B07AC4D-ABBF-4C0E-94D9-D677E96600F7}"/>
                </a:ext>
              </a:extLst>
            </p:cNvPr>
            <p:cNvSpPr txBox="1"/>
            <p:nvPr/>
          </p:nvSpPr>
          <p:spPr>
            <a:xfrm>
              <a:off x="1573052" y="6990514"/>
              <a:ext cx="605872" cy="142543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154" name="object 153">
              <a:extLst>
                <a:ext uri="{FF2B5EF4-FFF2-40B4-BE49-F238E27FC236}">
                  <a16:creationId xmlns:a16="http://schemas.microsoft.com/office/drawing/2014/main" id="{2B5E81D8-4658-450D-AC09-20A4717C3C59}"/>
                </a:ext>
              </a:extLst>
            </p:cNvPr>
            <p:cNvSpPr/>
            <p:nvPr/>
          </p:nvSpPr>
          <p:spPr>
            <a:xfrm>
              <a:off x="2227492" y="4296667"/>
              <a:ext cx="3182619" cy="439081"/>
            </a:xfrm>
            <a:custGeom>
              <a:avLst/>
              <a:gdLst/>
              <a:ahLst/>
              <a:cxnLst/>
              <a:rect l="l" t="t" r="r" b="b"/>
              <a:pathLst>
                <a:path w="3182620" h="314325">
                  <a:moveTo>
                    <a:pt x="3182132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3182132" y="313854"/>
                  </a:lnTo>
                  <a:lnTo>
                    <a:pt x="3182132" y="0"/>
                  </a:lnTo>
                  <a:close/>
                </a:path>
              </a:pathLst>
            </a:custGeom>
            <a:ln w="8718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55" name="object 154">
              <a:extLst>
                <a:ext uri="{FF2B5EF4-FFF2-40B4-BE49-F238E27FC236}">
                  <a16:creationId xmlns:a16="http://schemas.microsoft.com/office/drawing/2014/main" id="{F703DB3C-974E-463D-802D-576314925DA5}"/>
                </a:ext>
              </a:extLst>
            </p:cNvPr>
            <p:cNvSpPr txBox="1"/>
            <p:nvPr/>
          </p:nvSpPr>
          <p:spPr>
            <a:xfrm>
              <a:off x="2265851" y="4308470"/>
              <a:ext cx="3068955" cy="3758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4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tf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dirty="0">
                  <a:latin typeface="Arial"/>
                  <a:cs typeface="Arial"/>
                </a:rPr>
                <a:t>d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0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s,</a:t>
              </a:r>
              <a:r>
                <a:rPr sz="500" spc="-2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&lt;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0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56" name="object 155">
              <a:extLst>
                <a:ext uri="{FF2B5EF4-FFF2-40B4-BE49-F238E27FC236}">
                  <a16:creationId xmlns:a16="http://schemas.microsoft.com/office/drawing/2014/main" id="{91D9687C-CBAE-4F1E-8037-8363EF14C6A5}"/>
                </a:ext>
              </a:extLst>
            </p:cNvPr>
            <p:cNvSpPr/>
            <p:nvPr/>
          </p:nvSpPr>
          <p:spPr>
            <a:xfrm>
              <a:off x="2570430" y="4699398"/>
              <a:ext cx="819785" cy="284480"/>
            </a:xfrm>
            <a:custGeom>
              <a:avLst/>
              <a:gdLst/>
              <a:ahLst/>
              <a:cxnLst/>
              <a:rect l="l" t="t" r="r" b="b"/>
              <a:pathLst>
                <a:path w="819785" h="284479">
                  <a:moveTo>
                    <a:pt x="819577" y="0"/>
                  </a:moveTo>
                  <a:lnTo>
                    <a:pt x="782032" y="13011"/>
                  </a:lnTo>
                  <a:lnTo>
                    <a:pt x="743597" y="26330"/>
                  </a:lnTo>
                  <a:lnTo>
                    <a:pt x="704362" y="39926"/>
                  </a:lnTo>
                  <a:lnTo>
                    <a:pt x="664413" y="53769"/>
                  </a:lnTo>
                  <a:lnTo>
                    <a:pt x="623839" y="67829"/>
                  </a:lnTo>
                  <a:lnTo>
                    <a:pt x="582727" y="82075"/>
                  </a:lnTo>
                  <a:lnTo>
                    <a:pt x="541166" y="96476"/>
                  </a:lnTo>
                  <a:lnTo>
                    <a:pt x="499243" y="111003"/>
                  </a:lnTo>
                  <a:lnTo>
                    <a:pt x="457048" y="125624"/>
                  </a:lnTo>
                  <a:lnTo>
                    <a:pt x="414666" y="140309"/>
                  </a:lnTo>
                  <a:lnTo>
                    <a:pt x="372187" y="155027"/>
                  </a:lnTo>
                  <a:lnTo>
                    <a:pt x="329699" y="169749"/>
                  </a:lnTo>
                  <a:lnTo>
                    <a:pt x="287288" y="184444"/>
                  </a:lnTo>
                  <a:lnTo>
                    <a:pt x="245045" y="199081"/>
                  </a:lnTo>
                  <a:lnTo>
                    <a:pt x="203055" y="213630"/>
                  </a:lnTo>
                  <a:lnTo>
                    <a:pt x="161408" y="228060"/>
                  </a:lnTo>
                  <a:lnTo>
                    <a:pt x="120190" y="242341"/>
                  </a:lnTo>
                  <a:lnTo>
                    <a:pt x="79491" y="256443"/>
                  </a:lnTo>
                  <a:lnTo>
                    <a:pt x="39398" y="270334"/>
                  </a:lnTo>
                  <a:lnTo>
                    <a:pt x="0" y="283985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57" name="object 156">
              <a:extLst>
                <a:ext uri="{FF2B5EF4-FFF2-40B4-BE49-F238E27FC236}">
                  <a16:creationId xmlns:a16="http://schemas.microsoft.com/office/drawing/2014/main" id="{0573D546-C4AA-433B-9F07-1BEC3EBE764A}"/>
                </a:ext>
              </a:extLst>
            </p:cNvPr>
            <p:cNvSpPr/>
            <p:nvPr/>
          </p:nvSpPr>
          <p:spPr>
            <a:xfrm>
              <a:off x="2487947" y="4954614"/>
              <a:ext cx="92710" cy="57785"/>
            </a:xfrm>
            <a:custGeom>
              <a:avLst/>
              <a:gdLst/>
              <a:ahLst/>
              <a:cxnLst/>
              <a:rect l="l" t="t" r="r" b="b"/>
              <a:pathLst>
                <a:path w="92710" h="57785">
                  <a:moveTo>
                    <a:pt x="72404" y="0"/>
                  </a:moveTo>
                  <a:lnTo>
                    <a:pt x="0" y="57382"/>
                  </a:lnTo>
                  <a:lnTo>
                    <a:pt x="92395" y="57653"/>
                  </a:lnTo>
                  <a:lnTo>
                    <a:pt x="7240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58" name="object 157">
              <a:extLst>
                <a:ext uri="{FF2B5EF4-FFF2-40B4-BE49-F238E27FC236}">
                  <a16:creationId xmlns:a16="http://schemas.microsoft.com/office/drawing/2014/main" id="{2C580F80-F75E-49C1-997D-E13E67A23E62}"/>
                </a:ext>
              </a:extLst>
            </p:cNvPr>
            <p:cNvSpPr/>
            <p:nvPr/>
          </p:nvSpPr>
          <p:spPr>
            <a:xfrm>
              <a:off x="2487947" y="4954614"/>
              <a:ext cx="92710" cy="57785"/>
            </a:xfrm>
            <a:custGeom>
              <a:avLst/>
              <a:gdLst/>
              <a:ahLst/>
              <a:cxnLst/>
              <a:rect l="l" t="t" r="r" b="b"/>
              <a:pathLst>
                <a:path w="92710" h="57785">
                  <a:moveTo>
                    <a:pt x="92395" y="57653"/>
                  </a:moveTo>
                  <a:lnTo>
                    <a:pt x="0" y="57382"/>
                  </a:lnTo>
                  <a:lnTo>
                    <a:pt x="72404" y="0"/>
                  </a:lnTo>
                  <a:lnTo>
                    <a:pt x="92395" y="57653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59" name="object 158">
              <a:extLst>
                <a:ext uri="{FF2B5EF4-FFF2-40B4-BE49-F238E27FC236}">
                  <a16:creationId xmlns:a16="http://schemas.microsoft.com/office/drawing/2014/main" id="{4ADD5F20-C163-4C96-8EA1-99ECBC187773}"/>
                </a:ext>
              </a:extLst>
            </p:cNvPr>
            <p:cNvSpPr/>
            <p:nvPr/>
          </p:nvSpPr>
          <p:spPr>
            <a:xfrm>
              <a:off x="6659557" y="7078238"/>
              <a:ext cx="2618105" cy="447675"/>
            </a:xfrm>
            <a:custGeom>
              <a:avLst/>
              <a:gdLst/>
              <a:ahLst/>
              <a:cxnLst/>
              <a:rect l="l" t="t" r="r" b="b"/>
              <a:pathLst>
                <a:path w="2618104" h="447675">
                  <a:moveTo>
                    <a:pt x="0" y="0"/>
                  </a:moveTo>
                  <a:lnTo>
                    <a:pt x="78611" y="6169"/>
                  </a:lnTo>
                  <a:lnTo>
                    <a:pt x="166147" y="13517"/>
                  </a:lnTo>
                  <a:lnTo>
                    <a:pt x="262038" y="22133"/>
                  </a:lnTo>
                  <a:lnTo>
                    <a:pt x="365714" y="32104"/>
                  </a:lnTo>
                  <a:lnTo>
                    <a:pt x="476606" y="43517"/>
                  </a:lnTo>
                  <a:lnTo>
                    <a:pt x="594142" y="56461"/>
                  </a:lnTo>
                  <a:lnTo>
                    <a:pt x="717753" y="71023"/>
                  </a:lnTo>
                  <a:lnTo>
                    <a:pt x="846868" y="87292"/>
                  </a:lnTo>
                  <a:lnTo>
                    <a:pt x="980918" y="105354"/>
                  </a:lnTo>
                  <a:lnTo>
                    <a:pt x="1119333" y="125298"/>
                  </a:lnTo>
                  <a:lnTo>
                    <a:pt x="1261542" y="147212"/>
                  </a:lnTo>
                  <a:lnTo>
                    <a:pt x="1406976" y="171182"/>
                  </a:lnTo>
                  <a:lnTo>
                    <a:pt x="1555063" y="197298"/>
                  </a:lnTo>
                  <a:lnTo>
                    <a:pt x="1705235" y="225647"/>
                  </a:lnTo>
                  <a:lnTo>
                    <a:pt x="1856921" y="256317"/>
                  </a:lnTo>
                  <a:lnTo>
                    <a:pt x="2009551" y="289394"/>
                  </a:lnTo>
                  <a:lnTo>
                    <a:pt x="2162555" y="324969"/>
                  </a:lnTo>
                  <a:lnTo>
                    <a:pt x="2315363" y="363127"/>
                  </a:lnTo>
                  <a:lnTo>
                    <a:pt x="2467404" y="403957"/>
                  </a:lnTo>
                  <a:lnTo>
                    <a:pt x="2618110" y="447547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60" name="object 159">
              <a:extLst>
                <a:ext uri="{FF2B5EF4-FFF2-40B4-BE49-F238E27FC236}">
                  <a16:creationId xmlns:a16="http://schemas.microsoft.com/office/drawing/2014/main" id="{F8107838-62C1-4BFF-8D17-19290617C2E6}"/>
                </a:ext>
              </a:extLst>
            </p:cNvPr>
            <p:cNvSpPr/>
            <p:nvPr/>
          </p:nvSpPr>
          <p:spPr>
            <a:xfrm>
              <a:off x="9269289" y="7496806"/>
              <a:ext cx="92710" cy="58419"/>
            </a:xfrm>
            <a:custGeom>
              <a:avLst/>
              <a:gdLst/>
              <a:ahLst/>
              <a:cxnLst/>
              <a:rect l="l" t="t" r="r" b="b"/>
              <a:pathLst>
                <a:path w="92709" h="58420">
                  <a:moveTo>
                    <a:pt x="17915" y="0"/>
                  </a:moveTo>
                  <a:lnTo>
                    <a:pt x="0" y="58341"/>
                  </a:lnTo>
                  <a:lnTo>
                    <a:pt x="92290" y="54732"/>
                  </a:lnTo>
                  <a:lnTo>
                    <a:pt x="1791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61" name="object 160">
              <a:extLst>
                <a:ext uri="{FF2B5EF4-FFF2-40B4-BE49-F238E27FC236}">
                  <a16:creationId xmlns:a16="http://schemas.microsoft.com/office/drawing/2014/main" id="{E9B8BAD8-F8C0-4A15-951F-C8FC09090E7E}"/>
                </a:ext>
              </a:extLst>
            </p:cNvPr>
            <p:cNvSpPr/>
            <p:nvPr/>
          </p:nvSpPr>
          <p:spPr>
            <a:xfrm>
              <a:off x="9269289" y="7496806"/>
              <a:ext cx="92710" cy="58419"/>
            </a:xfrm>
            <a:custGeom>
              <a:avLst/>
              <a:gdLst/>
              <a:ahLst/>
              <a:cxnLst/>
              <a:rect l="l" t="t" r="r" b="b"/>
              <a:pathLst>
                <a:path w="92709" h="58420">
                  <a:moveTo>
                    <a:pt x="17915" y="0"/>
                  </a:moveTo>
                  <a:lnTo>
                    <a:pt x="92290" y="54732"/>
                  </a:lnTo>
                  <a:lnTo>
                    <a:pt x="0" y="58341"/>
                  </a:lnTo>
                  <a:lnTo>
                    <a:pt x="17915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62" name="object 161">
              <a:extLst>
                <a:ext uri="{FF2B5EF4-FFF2-40B4-BE49-F238E27FC236}">
                  <a16:creationId xmlns:a16="http://schemas.microsoft.com/office/drawing/2014/main" id="{46E81410-97E5-412B-BDD9-B203A4283CF7}"/>
                </a:ext>
              </a:extLst>
            </p:cNvPr>
            <p:cNvSpPr/>
            <p:nvPr/>
          </p:nvSpPr>
          <p:spPr>
            <a:xfrm>
              <a:off x="3402805" y="7095500"/>
              <a:ext cx="2666625" cy="993077"/>
            </a:xfrm>
            <a:custGeom>
              <a:avLst/>
              <a:gdLst/>
              <a:ahLst/>
              <a:cxnLst/>
              <a:rect l="l" t="t" r="r" b="b"/>
              <a:pathLst>
                <a:path w="2713990" h="1029970">
                  <a:moveTo>
                    <a:pt x="2713530" y="0"/>
                  </a:moveTo>
                  <a:lnTo>
                    <a:pt x="2625571" y="9838"/>
                  </a:lnTo>
                  <a:lnTo>
                    <a:pt x="2530648" y="20921"/>
                  </a:lnTo>
                  <a:lnTo>
                    <a:pt x="2429742" y="33243"/>
                  </a:lnTo>
                  <a:lnTo>
                    <a:pt x="2323837" y="46800"/>
                  </a:lnTo>
                  <a:lnTo>
                    <a:pt x="2213914" y="61589"/>
                  </a:lnTo>
                  <a:lnTo>
                    <a:pt x="2100956" y="77604"/>
                  </a:lnTo>
                  <a:lnTo>
                    <a:pt x="1985944" y="94842"/>
                  </a:lnTo>
                  <a:lnTo>
                    <a:pt x="1869861" y="113299"/>
                  </a:lnTo>
                  <a:lnTo>
                    <a:pt x="1753689" y="132969"/>
                  </a:lnTo>
                  <a:lnTo>
                    <a:pt x="1638410" y="153850"/>
                  </a:lnTo>
                  <a:lnTo>
                    <a:pt x="1525006" y="175937"/>
                  </a:lnTo>
                  <a:lnTo>
                    <a:pt x="1414459" y="199225"/>
                  </a:lnTo>
                  <a:lnTo>
                    <a:pt x="1307753" y="223710"/>
                  </a:lnTo>
                  <a:lnTo>
                    <a:pt x="1205868" y="249389"/>
                  </a:lnTo>
                  <a:lnTo>
                    <a:pt x="1109787" y="276256"/>
                  </a:lnTo>
                  <a:lnTo>
                    <a:pt x="1020492" y="304308"/>
                  </a:lnTo>
                  <a:lnTo>
                    <a:pt x="938965" y="333541"/>
                  </a:lnTo>
                  <a:lnTo>
                    <a:pt x="866189" y="363950"/>
                  </a:lnTo>
                  <a:lnTo>
                    <a:pt x="803146" y="395531"/>
                  </a:lnTo>
                  <a:lnTo>
                    <a:pt x="750817" y="428280"/>
                  </a:lnTo>
                  <a:lnTo>
                    <a:pt x="717218" y="457222"/>
                  </a:lnTo>
                  <a:lnTo>
                    <a:pt x="693605" y="487511"/>
                  </a:lnTo>
                  <a:lnTo>
                    <a:pt x="671504" y="534810"/>
                  </a:lnTo>
                  <a:lnTo>
                    <a:pt x="657975" y="583445"/>
                  </a:lnTo>
                  <a:lnTo>
                    <a:pt x="653929" y="599777"/>
                  </a:lnTo>
                  <a:lnTo>
                    <a:pt x="649600" y="616106"/>
                  </a:lnTo>
                  <a:lnTo>
                    <a:pt x="631830" y="664704"/>
                  </a:lnTo>
                  <a:lnTo>
                    <a:pt x="600397" y="711923"/>
                  </a:lnTo>
                  <a:lnTo>
                    <a:pt x="567735" y="742134"/>
                  </a:lnTo>
                  <a:lnTo>
                    <a:pt x="516957" y="779475"/>
                  </a:lnTo>
                  <a:lnTo>
                    <a:pt x="464355" y="814747"/>
                  </a:lnTo>
                  <a:lnTo>
                    <a:pt x="410115" y="848011"/>
                  </a:lnTo>
                  <a:lnTo>
                    <a:pt x="354421" y="879324"/>
                  </a:lnTo>
                  <a:lnTo>
                    <a:pt x="297455" y="908747"/>
                  </a:lnTo>
                  <a:lnTo>
                    <a:pt x="239402" y="936337"/>
                  </a:lnTo>
                  <a:lnTo>
                    <a:pt x="180446" y="962155"/>
                  </a:lnTo>
                  <a:lnTo>
                    <a:pt x="120771" y="986259"/>
                  </a:lnTo>
                  <a:lnTo>
                    <a:pt x="60561" y="1008709"/>
                  </a:lnTo>
                  <a:lnTo>
                    <a:pt x="30313" y="1019332"/>
                  </a:lnTo>
                  <a:lnTo>
                    <a:pt x="0" y="1029563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63" name="object 162">
              <a:extLst>
                <a:ext uri="{FF2B5EF4-FFF2-40B4-BE49-F238E27FC236}">
                  <a16:creationId xmlns:a16="http://schemas.microsoft.com/office/drawing/2014/main" id="{DE08A2F1-0688-4DF8-933C-E652F5E497E8}"/>
                </a:ext>
              </a:extLst>
            </p:cNvPr>
            <p:cNvSpPr/>
            <p:nvPr/>
          </p:nvSpPr>
          <p:spPr>
            <a:xfrm>
              <a:off x="6067576" y="7064951"/>
              <a:ext cx="90170" cy="60960"/>
            </a:xfrm>
            <a:custGeom>
              <a:avLst/>
              <a:gdLst/>
              <a:ahLst/>
              <a:cxnLst/>
              <a:rect l="l" t="t" r="r" b="b"/>
              <a:pathLst>
                <a:path w="90170" h="60959">
                  <a:moveTo>
                    <a:pt x="0" y="0"/>
                  </a:moveTo>
                  <a:lnTo>
                    <a:pt x="6503" y="60687"/>
                  </a:lnTo>
                  <a:lnTo>
                    <a:pt x="89936" y="210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64" name="object 163">
              <a:extLst>
                <a:ext uri="{FF2B5EF4-FFF2-40B4-BE49-F238E27FC236}">
                  <a16:creationId xmlns:a16="http://schemas.microsoft.com/office/drawing/2014/main" id="{C8BDFA4B-5917-40F3-9588-338F193C7B5E}"/>
                </a:ext>
              </a:extLst>
            </p:cNvPr>
            <p:cNvSpPr/>
            <p:nvPr/>
          </p:nvSpPr>
          <p:spPr>
            <a:xfrm>
              <a:off x="6067576" y="7064951"/>
              <a:ext cx="90170" cy="60960"/>
            </a:xfrm>
            <a:custGeom>
              <a:avLst/>
              <a:gdLst/>
              <a:ahLst/>
              <a:cxnLst/>
              <a:rect l="l" t="t" r="r" b="b"/>
              <a:pathLst>
                <a:path w="90170" h="60959">
                  <a:moveTo>
                    <a:pt x="0" y="0"/>
                  </a:moveTo>
                  <a:lnTo>
                    <a:pt x="89936" y="21045"/>
                  </a:lnTo>
                  <a:lnTo>
                    <a:pt x="6503" y="60687"/>
                  </a:lnTo>
                  <a:lnTo>
                    <a:pt x="0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65" name="object 164">
              <a:extLst>
                <a:ext uri="{FF2B5EF4-FFF2-40B4-BE49-F238E27FC236}">
                  <a16:creationId xmlns:a16="http://schemas.microsoft.com/office/drawing/2014/main" id="{58B558C7-BD3F-45A5-995B-5B576A6FB5A2}"/>
                </a:ext>
              </a:extLst>
            </p:cNvPr>
            <p:cNvSpPr/>
            <p:nvPr/>
          </p:nvSpPr>
          <p:spPr>
            <a:xfrm>
              <a:off x="3271764" y="8064739"/>
              <a:ext cx="92710" cy="58418"/>
            </a:xfrm>
            <a:custGeom>
              <a:avLst/>
              <a:gdLst/>
              <a:ahLst/>
              <a:cxnLst/>
              <a:rect l="l" t="t" r="r" b="b"/>
              <a:pathLst>
                <a:path w="92710" h="58420">
                  <a:moveTo>
                    <a:pt x="74069" y="0"/>
                  </a:moveTo>
                  <a:lnTo>
                    <a:pt x="0" y="55177"/>
                  </a:lnTo>
                  <a:lnTo>
                    <a:pt x="92325" y="58237"/>
                  </a:lnTo>
                  <a:lnTo>
                    <a:pt x="7406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66" name="object 165">
              <a:extLst>
                <a:ext uri="{FF2B5EF4-FFF2-40B4-BE49-F238E27FC236}">
                  <a16:creationId xmlns:a16="http://schemas.microsoft.com/office/drawing/2014/main" id="{2411C542-ADE7-4EC9-AACA-E5FA7271F0BB}"/>
                </a:ext>
              </a:extLst>
            </p:cNvPr>
            <p:cNvSpPr/>
            <p:nvPr/>
          </p:nvSpPr>
          <p:spPr>
            <a:xfrm>
              <a:off x="3271764" y="8064737"/>
              <a:ext cx="92710" cy="58418"/>
            </a:xfrm>
            <a:custGeom>
              <a:avLst/>
              <a:gdLst/>
              <a:ahLst/>
              <a:cxnLst/>
              <a:rect l="l" t="t" r="r" b="b"/>
              <a:pathLst>
                <a:path w="92710" h="58420">
                  <a:moveTo>
                    <a:pt x="92325" y="58237"/>
                  </a:moveTo>
                  <a:lnTo>
                    <a:pt x="0" y="55177"/>
                  </a:lnTo>
                  <a:lnTo>
                    <a:pt x="74069" y="0"/>
                  </a:lnTo>
                  <a:lnTo>
                    <a:pt x="92325" y="58237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67" name="object 166">
              <a:extLst>
                <a:ext uri="{FF2B5EF4-FFF2-40B4-BE49-F238E27FC236}">
                  <a16:creationId xmlns:a16="http://schemas.microsoft.com/office/drawing/2014/main" id="{6DDC1B1B-3CB2-4EC5-87FD-9168C1EB87BD}"/>
                </a:ext>
              </a:extLst>
            </p:cNvPr>
            <p:cNvSpPr txBox="1"/>
            <p:nvPr/>
          </p:nvSpPr>
          <p:spPr>
            <a:xfrm>
              <a:off x="9991020" y="7523779"/>
              <a:ext cx="864866" cy="427628"/>
            </a:xfrm>
            <a:prstGeom prst="rect">
              <a:avLst/>
            </a:prstGeom>
            <a:ln w="8718">
              <a:solidFill>
                <a:srgbClr val="FF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o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5" dirty="0">
                  <a:latin typeface="Arial"/>
                  <a:cs typeface="Arial"/>
                </a:rPr>
                <a:t>m</a:t>
              </a:r>
              <a:r>
                <a:rPr sz="500" spc="-4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ii</a:t>
              </a:r>
              <a:r>
                <a:rPr sz="500" spc="-25" dirty="0">
                  <a:latin typeface="Arial"/>
                  <a:cs typeface="Arial"/>
                </a:rPr>
                <a:t>nde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5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o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ii</a:t>
              </a:r>
              <a:r>
                <a:rPr sz="500" spc="-25" dirty="0">
                  <a:latin typeface="Arial"/>
                  <a:cs typeface="Arial"/>
                </a:rPr>
                <a:t>nde</a:t>
              </a:r>
              <a:r>
                <a:rPr sz="500" dirty="0">
                  <a:latin typeface="Arial"/>
                  <a:cs typeface="Arial"/>
                </a:rPr>
                <a:t>x</a:t>
              </a:r>
              <a:r>
                <a:rPr sz="500" spc="-6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-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68" name="object 167">
              <a:extLst>
                <a:ext uri="{FF2B5EF4-FFF2-40B4-BE49-F238E27FC236}">
                  <a16:creationId xmlns:a16="http://schemas.microsoft.com/office/drawing/2014/main" id="{725CE9B0-C12C-4F21-AFDB-176B536567D3}"/>
                </a:ext>
              </a:extLst>
            </p:cNvPr>
            <p:cNvSpPr/>
            <p:nvPr/>
          </p:nvSpPr>
          <p:spPr>
            <a:xfrm>
              <a:off x="6660412" y="7083783"/>
              <a:ext cx="3243580" cy="440055"/>
            </a:xfrm>
            <a:custGeom>
              <a:avLst/>
              <a:gdLst/>
              <a:ahLst/>
              <a:cxnLst/>
              <a:rect l="l" t="t" r="r" b="b"/>
              <a:pathLst>
                <a:path w="3243579" h="440054">
                  <a:moveTo>
                    <a:pt x="0" y="0"/>
                  </a:moveTo>
                  <a:lnTo>
                    <a:pt x="91123" y="8453"/>
                  </a:lnTo>
                  <a:lnTo>
                    <a:pt x="194214" y="18279"/>
                  </a:lnTo>
                  <a:lnTo>
                    <a:pt x="308526" y="29486"/>
                  </a:lnTo>
                  <a:lnTo>
                    <a:pt x="433308" y="42083"/>
                  </a:lnTo>
                  <a:lnTo>
                    <a:pt x="567814" y="56077"/>
                  </a:lnTo>
                  <a:lnTo>
                    <a:pt x="711295" y="71477"/>
                  </a:lnTo>
                  <a:lnTo>
                    <a:pt x="863002" y="88292"/>
                  </a:lnTo>
                  <a:lnTo>
                    <a:pt x="1022187" y="106530"/>
                  </a:lnTo>
                  <a:lnTo>
                    <a:pt x="1188102" y="126199"/>
                  </a:lnTo>
                  <a:lnTo>
                    <a:pt x="1359998" y="147309"/>
                  </a:lnTo>
                  <a:lnTo>
                    <a:pt x="1537127" y="169868"/>
                  </a:lnTo>
                  <a:lnTo>
                    <a:pt x="1718741" y="193884"/>
                  </a:lnTo>
                  <a:lnTo>
                    <a:pt x="1904090" y="219365"/>
                  </a:lnTo>
                  <a:lnTo>
                    <a:pt x="2092428" y="246320"/>
                  </a:lnTo>
                  <a:lnTo>
                    <a:pt x="2283005" y="274758"/>
                  </a:lnTo>
                  <a:lnTo>
                    <a:pt x="2475073" y="304687"/>
                  </a:lnTo>
                  <a:lnTo>
                    <a:pt x="2667884" y="336115"/>
                  </a:lnTo>
                  <a:lnTo>
                    <a:pt x="2860689" y="369052"/>
                  </a:lnTo>
                  <a:lnTo>
                    <a:pt x="3052741" y="403505"/>
                  </a:lnTo>
                  <a:lnTo>
                    <a:pt x="3243290" y="439482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69" name="object 168">
              <a:extLst>
                <a:ext uri="{FF2B5EF4-FFF2-40B4-BE49-F238E27FC236}">
                  <a16:creationId xmlns:a16="http://schemas.microsoft.com/office/drawing/2014/main" id="{2C9D3279-3EBC-436F-A1D1-90BD76A04112}"/>
                </a:ext>
              </a:extLst>
            </p:cNvPr>
            <p:cNvSpPr/>
            <p:nvPr/>
          </p:nvSpPr>
          <p:spPr>
            <a:xfrm>
              <a:off x="9899142" y="7493572"/>
              <a:ext cx="91440" cy="60325"/>
            </a:xfrm>
            <a:custGeom>
              <a:avLst/>
              <a:gdLst/>
              <a:ahLst/>
              <a:cxnLst/>
              <a:rect l="l" t="t" r="r" b="b"/>
              <a:pathLst>
                <a:path w="91440" h="60325">
                  <a:moveTo>
                    <a:pt x="11752" y="0"/>
                  </a:moveTo>
                  <a:lnTo>
                    <a:pt x="0" y="59867"/>
                  </a:lnTo>
                  <a:lnTo>
                    <a:pt x="91401" y="46729"/>
                  </a:lnTo>
                  <a:lnTo>
                    <a:pt x="11752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70" name="object 169">
              <a:extLst>
                <a:ext uri="{FF2B5EF4-FFF2-40B4-BE49-F238E27FC236}">
                  <a16:creationId xmlns:a16="http://schemas.microsoft.com/office/drawing/2014/main" id="{3765ECBD-28D6-4DCC-B692-5CEBA4A3B1F5}"/>
                </a:ext>
              </a:extLst>
            </p:cNvPr>
            <p:cNvSpPr/>
            <p:nvPr/>
          </p:nvSpPr>
          <p:spPr>
            <a:xfrm>
              <a:off x="9899142" y="7493572"/>
              <a:ext cx="91440" cy="60325"/>
            </a:xfrm>
            <a:custGeom>
              <a:avLst/>
              <a:gdLst/>
              <a:ahLst/>
              <a:cxnLst/>
              <a:rect l="l" t="t" r="r" b="b"/>
              <a:pathLst>
                <a:path w="91440" h="60325">
                  <a:moveTo>
                    <a:pt x="11752" y="0"/>
                  </a:moveTo>
                  <a:lnTo>
                    <a:pt x="91401" y="46729"/>
                  </a:lnTo>
                  <a:lnTo>
                    <a:pt x="0" y="59867"/>
                  </a:lnTo>
                  <a:lnTo>
                    <a:pt x="11752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71" name="object 170">
              <a:extLst>
                <a:ext uri="{FF2B5EF4-FFF2-40B4-BE49-F238E27FC236}">
                  <a16:creationId xmlns:a16="http://schemas.microsoft.com/office/drawing/2014/main" id="{994DB076-BDEE-430D-8781-C3D48C3DB40D}"/>
                </a:ext>
              </a:extLst>
            </p:cNvPr>
            <p:cNvSpPr/>
            <p:nvPr/>
          </p:nvSpPr>
          <p:spPr>
            <a:xfrm>
              <a:off x="666940" y="7523781"/>
              <a:ext cx="3182619" cy="404907"/>
            </a:xfrm>
            <a:custGeom>
              <a:avLst/>
              <a:gdLst/>
              <a:ahLst/>
              <a:cxnLst/>
              <a:rect l="l" t="t" r="r" b="b"/>
              <a:pathLst>
                <a:path w="3182620" h="314325">
                  <a:moveTo>
                    <a:pt x="3182132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3182132" y="313854"/>
                  </a:lnTo>
                  <a:lnTo>
                    <a:pt x="3182132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72" name="object 171">
              <a:extLst>
                <a:ext uri="{FF2B5EF4-FFF2-40B4-BE49-F238E27FC236}">
                  <a16:creationId xmlns:a16="http://schemas.microsoft.com/office/drawing/2014/main" id="{4D40E7B9-FADD-4FAF-AB3E-AA6408C3706E}"/>
                </a:ext>
              </a:extLst>
            </p:cNvPr>
            <p:cNvSpPr txBox="1"/>
            <p:nvPr/>
          </p:nvSpPr>
          <p:spPr>
            <a:xfrm>
              <a:off x="720138" y="7518616"/>
              <a:ext cx="3068955" cy="375881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8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tf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dirty="0">
                  <a:latin typeface="Arial"/>
                  <a:cs typeface="Arial"/>
                </a:rPr>
                <a:t>d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0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s,</a:t>
              </a:r>
              <a:r>
                <a:rPr sz="500" spc="-2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&lt;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0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u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173" name="object 172">
              <a:extLst>
                <a:ext uri="{FF2B5EF4-FFF2-40B4-BE49-F238E27FC236}">
                  <a16:creationId xmlns:a16="http://schemas.microsoft.com/office/drawing/2014/main" id="{89DDD296-5B4C-4A9B-B184-9952E1B3B6C5}"/>
                </a:ext>
              </a:extLst>
            </p:cNvPr>
            <p:cNvSpPr/>
            <p:nvPr/>
          </p:nvSpPr>
          <p:spPr>
            <a:xfrm>
              <a:off x="3354656" y="7098534"/>
              <a:ext cx="2803525" cy="412750"/>
            </a:xfrm>
            <a:custGeom>
              <a:avLst/>
              <a:gdLst/>
              <a:ahLst/>
              <a:cxnLst/>
              <a:rect l="l" t="t" r="r" b="b"/>
              <a:pathLst>
                <a:path w="2803525" h="412750">
                  <a:moveTo>
                    <a:pt x="2802961" y="0"/>
                  </a:moveTo>
                  <a:lnTo>
                    <a:pt x="2716099" y="12772"/>
                  </a:lnTo>
                  <a:lnTo>
                    <a:pt x="2618570" y="27114"/>
                  </a:lnTo>
                  <a:lnTo>
                    <a:pt x="2511218" y="42900"/>
                  </a:lnTo>
                  <a:lnTo>
                    <a:pt x="2394885" y="60007"/>
                  </a:lnTo>
                  <a:lnTo>
                    <a:pt x="2270414" y="78310"/>
                  </a:lnTo>
                  <a:lnTo>
                    <a:pt x="2138648" y="97686"/>
                  </a:lnTo>
                  <a:lnTo>
                    <a:pt x="2000430" y="118010"/>
                  </a:lnTo>
                  <a:lnTo>
                    <a:pt x="1856604" y="139160"/>
                  </a:lnTo>
                  <a:lnTo>
                    <a:pt x="1708011" y="161010"/>
                  </a:lnTo>
                  <a:lnTo>
                    <a:pt x="1555494" y="183437"/>
                  </a:lnTo>
                  <a:lnTo>
                    <a:pt x="1399898" y="206318"/>
                  </a:lnTo>
                  <a:lnTo>
                    <a:pt x="1242064" y="229527"/>
                  </a:lnTo>
                  <a:lnTo>
                    <a:pt x="1082836" y="252941"/>
                  </a:lnTo>
                  <a:lnTo>
                    <a:pt x="923056" y="276436"/>
                  </a:lnTo>
                  <a:lnTo>
                    <a:pt x="763567" y="299888"/>
                  </a:lnTo>
                  <a:lnTo>
                    <a:pt x="605213" y="323174"/>
                  </a:lnTo>
                  <a:lnTo>
                    <a:pt x="448837" y="346169"/>
                  </a:lnTo>
                  <a:lnTo>
                    <a:pt x="295280" y="368749"/>
                  </a:lnTo>
                  <a:lnTo>
                    <a:pt x="145387" y="390790"/>
                  </a:lnTo>
                  <a:lnTo>
                    <a:pt x="0" y="412168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74" name="object 173">
              <a:extLst>
                <a:ext uri="{FF2B5EF4-FFF2-40B4-BE49-F238E27FC236}">
                  <a16:creationId xmlns:a16="http://schemas.microsoft.com/office/drawing/2014/main" id="{47CC1E4D-004B-4530-84B6-1968D6392FDA}"/>
                </a:ext>
              </a:extLst>
            </p:cNvPr>
            <p:cNvSpPr/>
            <p:nvPr/>
          </p:nvSpPr>
          <p:spPr>
            <a:xfrm>
              <a:off x="3266558" y="7480799"/>
              <a:ext cx="90805" cy="60960"/>
            </a:xfrm>
            <a:custGeom>
              <a:avLst/>
              <a:gdLst/>
              <a:ahLst/>
              <a:cxnLst/>
              <a:rect l="l" t="t" r="r" b="b"/>
              <a:pathLst>
                <a:path w="90804" h="60959">
                  <a:moveTo>
                    <a:pt x="81793" y="0"/>
                  </a:moveTo>
                  <a:lnTo>
                    <a:pt x="0" y="42875"/>
                  </a:lnTo>
                  <a:lnTo>
                    <a:pt x="90686" y="60382"/>
                  </a:lnTo>
                  <a:lnTo>
                    <a:pt x="8179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75" name="object 174">
              <a:extLst>
                <a:ext uri="{FF2B5EF4-FFF2-40B4-BE49-F238E27FC236}">
                  <a16:creationId xmlns:a16="http://schemas.microsoft.com/office/drawing/2014/main" id="{0A4D429D-2AC7-4B3B-BC75-F0DC01667088}"/>
                </a:ext>
              </a:extLst>
            </p:cNvPr>
            <p:cNvSpPr/>
            <p:nvPr/>
          </p:nvSpPr>
          <p:spPr>
            <a:xfrm>
              <a:off x="3266558" y="7480799"/>
              <a:ext cx="90805" cy="60960"/>
            </a:xfrm>
            <a:custGeom>
              <a:avLst/>
              <a:gdLst/>
              <a:ahLst/>
              <a:cxnLst/>
              <a:rect l="l" t="t" r="r" b="b"/>
              <a:pathLst>
                <a:path w="90804" h="60959">
                  <a:moveTo>
                    <a:pt x="90686" y="60382"/>
                  </a:moveTo>
                  <a:lnTo>
                    <a:pt x="0" y="42875"/>
                  </a:lnTo>
                  <a:lnTo>
                    <a:pt x="81793" y="0"/>
                  </a:lnTo>
                  <a:lnTo>
                    <a:pt x="90686" y="60382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76" name="object 175">
              <a:extLst>
                <a:ext uri="{FF2B5EF4-FFF2-40B4-BE49-F238E27FC236}">
                  <a16:creationId xmlns:a16="http://schemas.microsoft.com/office/drawing/2014/main" id="{16DE2932-C00F-4FEB-9E8F-0D6647444E15}"/>
                </a:ext>
              </a:extLst>
            </p:cNvPr>
            <p:cNvSpPr txBox="1"/>
            <p:nvPr/>
          </p:nvSpPr>
          <p:spPr>
            <a:xfrm>
              <a:off x="8247388" y="7523779"/>
              <a:ext cx="862391" cy="439107"/>
            </a:xfrm>
            <a:prstGeom prst="rect">
              <a:avLst/>
            </a:prstGeom>
            <a:ln w="8718">
              <a:solidFill>
                <a:srgbClr val="FF0000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o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15" dirty="0">
                  <a:latin typeface="Arial"/>
                  <a:cs typeface="Arial"/>
                </a:rPr>
                <a:t>(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5" dirty="0">
                  <a:latin typeface="Arial"/>
                  <a:cs typeface="Arial"/>
                </a:rPr>
                <a:t>m</a:t>
              </a:r>
              <a:r>
                <a:rPr sz="500" spc="-4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ii</a:t>
              </a:r>
              <a:r>
                <a:rPr sz="500" spc="-25" dirty="0">
                  <a:latin typeface="Arial"/>
                  <a:cs typeface="Arial"/>
                </a:rPr>
                <a:t>nde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1</a:t>
              </a:r>
              <a:r>
                <a:rPr sz="500" dirty="0">
                  <a:latin typeface="Arial"/>
                  <a:cs typeface="Arial"/>
                </a:rPr>
                <a:t>6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dirty="0">
                  <a:latin typeface="Arial"/>
                  <a:cs typeface="Arial"/>
                </a:rPr>
                <a:t>o</a:t>
              </a:r>
              <a:r>
                <a:rPr sz="500" spc="-30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ii</a:t>
              </a:r>
              <a:r>
                <a:rPr sz="500" spc="-25" dirty="0">
                  <a:latin typeface="Arial"/>
                  <a:cs typeface="Arial"/>
                </a:rPr>
                <a:t>nde</a:t>
              </a:r>
              <a:r>
                <a:rPr sz="500" dirty="0">
                  <a:latin typeface="Arial"/>
                  <a:cs typeface="Arial"/>
                </a:rPr>
                <a:t>x</a:t>
              </a:r>
              <a:r>
                <a:rPr sz="500" spc="-6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17</a:t>
              </a:r>
              <a:r>
                <a:rPr sz="500" dirty="0">
                  <a:latin typeface="Arial"/>
                  <a:cs typeface="Arial"/>
                </a:rPr>
                <a:t>)</a:t>
              </a:r>
            </a:p>
          </p:txBody>
        </p:sp>
        <p:sp>
          <p:nvSpPr>
            <p:cNvPr id="177" name="object 176">
              <a:extLst>
                <a:ext uri="{FF2B5EF4-FFF2-40B4-BE49-F238E27FC236}">
                  <a16:creationId xmlns:a16="http://schemas.microsoft.com/office/drawing/2014/main" id="{3BE7E8F2-A309-46E4-B8A7-FEE91D06B01A}"/>
                </a:ext>
              </a:extLst>
            </p:cNvPr>
            <p:cNvSpPr/>
            <p:nvPr/>
          </p:nvSpPr>
          <p:spPr>
            <a:xfrm>
              <a:off x="6658232" y="7127618"/>
              <a:ext cx="1503680" cy="396240"/>
            </a:xfrm>
            <a:custGeom>
              <a:avLst/>
              <a:gdLst/>
              <a:ahLst/>
              <a:cxnLst/>
              <a:rect l="l" t="t" r="r" b="b"/>
              <a:pathLst>
                <a:path w="1503679" h="396240">
                  <a:moveTo>
                    <a:pt x="0" y="0"/>
                  </a:moveTo>
                  <a:lnTo>
                    <a:pt x="55866" y="14702"/>
                  </a:lnTo>
                  <a:lnTo>
                    <a:pt x="115994" y="30525"/>
                  </a:lnTo>
                  <a:lnTo>
                    <a:pt x="180012" y="47372"/>
                  </a:lnTo>
                  <a:lnTo>
                    <a:pt x="247550" y="65144"/>
                  </a:lnTo>
                  <a:lnTo>
                    <a:pt x="318235" y="83744"/>
                  </a:lnTo>
                  <a:lnTo>
                    <a:pt x="391697" y="103075"/>
                  </a:lnTo>
                  <a:lnTo>
                    <a:pt x="467563" y="123039"/>
                  </a:lnTo>
                  <a:lnTo>
                    <a:pt x="545463" y="143537"/>
                  </a:lnTo>
                  <a:lnTo>
                    <a:pt x="625025" y="164473"/>
                  </a:lnTo>
                  <a:lnTo>
                    <a:pt x="705877" y="185748"/>
                  </a:lnTo>
                  <a:lnTo>
                    <a:pt x="787649" y="207265"/>
                  </a:lnTo>
                  <a:lnTo>
                    <a:pt x="869968" y="228926"/>
                  </a:lnTo>
                  <a:lnTo>
                    <a:pt x="952464" y="250634"/>
                  </a:lnTo>
                  <a:lnTo>
                    <a:pt x="1034764" y="272290"/>
                  </a:lnTo>
                  <a:lnTo>
                    <a:pt x="1116499" y="293798"/>
                  </a:lnTo>
                  <a:lnTo>
                    <a:pt x="1197295" y="315059"/>
                  </a:lnTo>
                  <a:lnTo>
                    <a:pt x="1276782" y="335975"/>
                  </a:lnTo>
                  <a:lnTo>
                    <a:pt x="1354589" y="356450"/>
                  </a:lnTo>
                  <a:lnTo>
                    <a:pt x="1430344" y="376385"/>
                  </a:lnTo>
                  <a:lnTo>
                    <a:pt x="1503675" y="395682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78" name="object 177">
              <a:extLst>
                <a:ext uri="{FF2B5EF4-FFF2-40B4-BE49-F238E27FC236}">
                  <a16:creationId xmlns:a16="http://schemas.microsoft.com/office/drawing/2014/main" id="{128E7E87-EE61-4A0A-A831-875E65B38A3F}"/>
                </a:ext>
              </a:extLst>
            </p:cNvPr>
            <p:cNvSpPr/>
            <p:nvPr/>
          </p:nvSpPr>
          <p:spPr>
            <a:xfrm>
              <a:off x="8154148" y="7493807"/>
              <a:ext cx="92075" cy="59055"/>
            </a:xfrm>
            <a:custGeom>
              <a:avLst/>
              <a:gdLst/>
              <a:ahLst/>
              <a:cxnLst/>
              <a:rect l="l" t="t" r="r" b="b"/>
              <a:pathLst>
                <a:path w="92075" h="59054">
                  <a:moveTo>
                    <a:pt x="15527" y="0"/>
                  </a:moveTo>
                  <a:lnTo>
                    <a:pt x="0" y="59022"/>
                  </a:lnTo>
                  <a:lnTo>
                    <a:pt x="92081" y="51698"/>
                  </a:lnTo>
                  <a:lnTo>
                    <a:pt x="155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79" name="object 178">
              <a:extLst>
                <a:ext uri="{FF2B5EF4-FFF2-40B4-BE49-F238E27FC236}">
                  <a16:creationId xmlns:a16="http://schemas.microsoft.com/office/drawing/2014/main" id="{A490F3D1-BE7E-4D50-9BF8-16B7BD24CB89}"/>
                </a:ext>
              </a:extLst>
            </p:cNvPr>
            <p:cNvSpPr/>
            <p:nvPr/>
          </p:nvSpPr>
          <p:spPr>
            <a:xfrm>
              <a:off x="8154148" y="7493807"/>
              <a:ext cx="92075" cy="59055"/>
            </a:xfrm>
            <a:custGeom>
              <a:avLst/>
              <a:gdLst/>
              <a:ahLst/>
              <a:cxnLst/>
              <a:rect l="l" t="t" r="r" b="b"/>
              <a:pathLst>
                <a:path w="92075" h="59054">
                  <a:moveTo>
                    <a:pt x="15527" y="0"/>
                  </a:moveTo>
                  <a:lnTo>
                    <a:pt x="92081" y="51698"/>
                  </a:lnTo>
                  <a:lnTo>
                    <a:pt x="0" y="59022"/>
                  </a:lnTo>
                  <a:lnTo>
                    <a:pt x="15527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0" name="object 179">
              <a:extLst>
                <a:ext uri="{FF2B5EF4-FFF2-40B4-BE49-F238E27FC236}">
                  <a16:creationId xmlns:a16="http://schemas.microsoft.com/office/drawing/2014/main" id="{2F016D80-ED55-46E5-B507-EF7C334F23B9}"/>
                </a:ext>
              </a:extLst>
            </p:cNvPr>
            <p:cNvSpPr/>
            <p:nvPr/>
          </p:nvSpPr>
          <p:spPr>
            <a:xfrm>
              <a:off x="6243365" y="7212585"/>
              <a:ext cx="97790" cy="220979"/>
            </a:xfrm>
            <a:custGeom>
              <a:avLst/>
              <a:gdLst/>
              <a:ahLst/>
              <a:cxnLst/>
              <a:rect l="l" t="t" r="r" b="b"/>
              <a:pathLst>
                <a:path w="97789" h="220979">
                  <a:moveTo>
                    <a:pt x="97673" y="0"/>
                  </a:moveTo>
                  <a:lnTo>
                    <a:pt x="78370" y="43601"/>
                  </a:lnTo>
                  <a:lnTo>
                    <a:pt x="57964" y="89681"/>
                  </a:lnTo>
                  <a:lnTo>
                    <a:pt x="42219" y="125233"/>
                  </a:lnTo>
                  <a:lnTo>
                    <a:pt x="36926" y="137185"/>
                  </a:lnTo>
                  <a:lnTo>
                    <a:pt x="21015" y="173114"/>
                  </a:lnTo>
                  <a:lnTo>
                    <a:pt x="5210" y="208807"/>
                  </a:lnTo>
                  <a:lnTo>
                    <a:pt x="0" y="220575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1" name="object 180">
              <a:extLst>
                <a:ext uri="{FF2B5EF4-FFF2-40B4-BE49-F238E27FC236}">
                  <a16:creationId xmlns:a16="http://schemas.microsoft.com/office/drawing/2014/main" id="{80CCA7DE-C094-44D4-BD12-411C83557442}"/>
                </a:ext>
              </a:extLst>
            </p:cNvPr>
            <p:cNvSpPr/>
            <p:nvPr/>
          </p:nvSpPr>
          <p:spPr>
            <a:xfrm>
              <a:off x="6203623" y="7430809"/>
              <a:ext cx="63500" cy="92075"/>
            </a:xfrm>
            <a:custGeom>
              <a:avLst/>
              <a:gdLst/>
              <a:ahLst/>
              <a:cxnLst/>
              <a:rect l="l" t="t" r="r" b="b"/>
              <a:pathLst>
                <a:path w="63500" h="92075">
                  <a:moveTo>
                    <a:pt x="7427" y="0"/>
                  </a:moveTo>
                  <a:lnTo>
                    <a:pt x="0" y="92055"/>
                  </a:lnTo>
                  <a:lnTo>
                    <a:pt x="63206" y="24689"/>
                  </a:lnTo>
                  <a:lnTo>
                    <a:pt x="74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2" name="object 181">
              <a:extLst>
                <a:ext uri="{FF2B5EF4-FFF2-40B4-BE49-F238E27FC236}">
                  <a16:creationId xmlns:a16="http://schemas.microsoft.com/office/drawing/2014/main" id="{33FCD2ED-778D-49B0-9587-12C63102E854}"/>
                </a:ext>
              </a:extLst>
            </p:cNvPr>
            <p:cNvSpPr/>
            <p:nvPr/>
          </p:nvSpPr>
          <p:spPr>
            <a:xfrm>
              <a:off x="6203623" y="7430809"/>
              <a:ext cx="63500" cy="92075"/>
            </a:xfrm>
            <a:custGeom>
              <a:avLst/>
              <a:gdLst/>
              <a:ahLst/>
              <a:cxnLst/>
              <a:rect l="l" t="t" r="r" b="b"/>
              <a:pathLst>
                <a:path w="63500" h="92075">
                  <a:moveTo>
                    <a:pt x="63206" y="24689"/>
                  </a:moveTo>
                  <a:lnTo>
                    <a:pt x="0" y="92055"/>
                  </a:lnTo>
                  <a:lnTo>
                    <a:pt x="7427" y="0"/>
                  </a:lnTo>
                  <a:lnTo>
                    <a:pt x="63206" y="24689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3" name="object 182">
              <a:extLst>
                <a:ext uri="{FF2B5EF4-FFF2-40B4-BE49-F238E27FC236}">
                  <a16:creationId xmlns:a16="http://schemas.microsoft.com/office/drawing/2014/main" id="{12A84408-C9AE-4C5C-AB6B-A7D732B57AEA}"/>
                </a:ext>
              </a:extLst>
            </p:cNvPr>
            <p:cNvSpPr/>
            <p:nvPr/>
          </p:nvSpPr>
          <p:spPr>
            <a:xfrm>
              <a:off x="1593618" y="6074463"/>
              <a:ext cx="238460" cy="117198"/>
            </a:xfrm>
            <a:custGeom>
              <a:avLst/>
              <a:gdLst/>
              <a:ahLst/>
              <a:cxnLst/>
              <a:rect l="l" t="t" r="r" b="b"/>
              <a:pathLst>
                <a:path w="466089" h="267335">
                  <a:moveTo>
                    <a:pt x="465942" y="0"/>
                  </a:moveTo>
                  <a:lnTo>
                    <a:pt x="422855" y="24713"/>
                  </a:lnTo>
                  <a:lnTo>
                    <a:pt x="378051" y="50415"/>
                  </a:lnTo>
                  <a:lnTo>
                    <a:pt x="331882" y="76903"/>
                  </a:lnTo>
                  <a:lnTo>
                    <a:pt x="284700" y="103976"/>
                  </a:lnTo>
                  <a:lnTo>
                    <a:pt x="236855" y="131430"/>
                  </a:lnTo>
                  <a:lnTo>
                    <a:pt x="188699" y="159063"/>
                  </a:lnTo>
                  <a:lnTo>
                    <a:pt x="164615" y="172884"/>
                  </a:lnTo>
                  <a:lnTo>
                    <a:pt x="116652" y="200405"/>
                  </a:lnTo>
                  <a:lnTo>
                    <a:pt x="69257" y="227599"/>
                  </a:lnTo>
                  <a:lnTo>
                    <a:pt x="22782" y="254263"/>
                  </a:lnTo>
                  <a:lnTo>
                    <a:pt x="0" y="267333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4" name="object 183">
              <a:extLst>
                <a:ext uri="{FF2B5EF4-FFF2-40B4-BE49-F238E27FC236}">
                  <a16:creationId xmlns:a16="http://schemas.microsoft.com/office/drawing/2014/main" id="{2FAD1DE2-6F07-491C-8B01-582FA73A9388}"/>
                </a:ext>
              </a:extLst>
            </p:cNvPr>
            <p:cNvSpPr/>
            <p:nvPr/>
          </p:nvSpPr>
          <p:spPr>
            <a:xfrm>
              <a:off x="1551494" y="6145868"/>
              <a:ext cx="90806" cy="69850"/>
            </a:xfrm>
            <a:custGeom>
              <a:avLst/>
              <a:gdLst/>
              <a:ahLst/>
              <a:cxnLst/>
              <a:rect l="l" t="t" r="r" b="b"/>
              <a:pathLst>
                <a:path w="90805" h="69850">
                  <a:moveTo>
                    <a:pt x="60416" y="0"/>
                  </a:moveTo>
                  <a:lnTo>
                    <a:pt x="0" y="69849"/>
                  </a:lnTo>
                  <a:lnTo>
                    <a:pt x="90791" y="52954"/>
                  </a:lnTo>
                  <a:lnTo>
                    <a:pt x="604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5" name="object 184">
              <a:extLst>
                <a:ext uri="{FF2B5EF4-FFF2-40B4-BE49-F238E27FC236}">
                  <a16:creationId xmlns:a16="http://schemas.microsoft.com/office/drawing/2014/main" id="{ADDD1A7B-964C-473B-8100-FF76AF2A2340}"/>
                </a:ext>
              </a:extLst>
            </p:cNvPr>
            <p:cNvSpPr/>
            <p:nvPr/>
          </p:nvSpPr>
          <p:spPr>
            <a:xfrm>
              <a:off x="1551494" y="6145866"/>
              <a:ext cx="90806" cy="69850"/>
            </a:xfrm>
            <a:custGeom>
              <a:avLst/>
              <a:gdLst/>
              <a:ahLst/>
              <a:cxnLst/>
              <a:rect l="l" t="t" r="r" b="b"/>
              <a:pathLst>
                <a:path w="90805" h="69850">
                  <a:moveTo>
                    <a:pt x="90791" y="52954"/>
                  </a:moveTo>
                  <a:lnTo>
                    <a:pt x="0" y="69849"/>
                  </a:lnTo>
                  <a:lnTo>
                    <a:pt x="60416" y="0"/>
                  </a:lnTo>
                  <a:lnTo>
                    <a:pt x="90791" y="52954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6" name="object 185">
              <a:extLst>
                <a:ext uri="{FF2B5EF4-FFF2-40B4-BE49-F238E27FC236}">
                  <a16:creationId xmlns:a16="http://schemas.microsoft.com/office/drawing/2014/main" id="{6C6C08B3-3AA7-4838-8824-5F5957C41D28}"/>
                </a:ext>
              </a:extLst>
            </p:cNvPr>
            <p:cNvSpPr/>
            <p:nvPr/>
          </p:nvSpPr>
          <p:spPr>
            <a:xfrm>
              <a:off x="5091411" y="1160314"/>
              <a:ext cx="3575050" cy="400709"/>
            </a:xfrm>
            <a:custGeom>
              <a:avLst/>
              <a:gdLst/>
              <a:ahLst/>
              <a:cxnLst/>
              <a:rect l="l" t="t" r="r" b="b"/>
              <a:pathLst>
                <a:path w="3575050" h="314325">
                  <a:moveTo>
                    <a:pt x="3574449" y="0"/>
                  </a:moveTo>
                  <a:lnTo>
                    <a:pt x="0" y="0"/>
                  </a:lnTo>
                  <a:lnTo>
                    <a:pt x="0" y="313854"/>
                  </a:lnTo>
                  <a:lnTo>
                    <a:pt x="3574449" y="313854"/>
                  </a:lnTo>
                  <a:lnTo>
                    <a:pt x="3574449" y="0"/>
                  </a:lnTo>
                  <a:close/>
                </a:path>
              </a:pathLst>
            </a:custGeom>
            <a:ln w="8718">
              <a:solidFill>
                <a:srgbClr val="1D9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7" name="object 186">
              <a:extLst>
                <a:ext uri="{FF2B5EF4-FFF2-40B4-BE49-F238E27FC236}">
                  <a16:creationId xmlns:a16="http://schemas.microsoft.com/office/drawing/2014/main" id="{644EBBAE-ECDC-447D-BCC6-00E9EF7350B2}"/>
                </a:ext>
              </a:extLst>
            </p:cNvPr>
            <p:cNvSpPr txBox="1"/>
            <p:nvPr/>
          </p:nvSpPr>
          <p:spPr>
            <a:xfrm>
              <a:off x="5133900" y="1146772"/>
              <a:ext cx="3567344" cy="427628"/>
            </a:xfrm>
            <a:prstGeom prst="rect">
              <a:avLst/>
            </a:prstGeom>
          </p:spPr>
          <p:txBody>
            <a:bodyPr vert="horz" wrap="square" lIns="0" tIns="0" rIns="0" bIns="0" rtlCol="0">
              <a:spAutoFit/>
            </a:bodyPr>
            <a:lstStyle/>
            <a:p>
              <a:pPr marL="12700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7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ua</a:t>
              </a:r>
              <a:r>
                <a:rPr sz="500" dirty="0">
                  <a:latin typeface="Arial"/>
                  <a:cs typeface="Arial"/>
                </a:rPr>
                <a:t>l 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5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20" dirty="0">
                  <a:latin typeface="Arial"/>
                  <a:cs typeface="Arial"/>
                </a:rPr>
                <a:t>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tO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5" dirty="0">
                  <a:latin typeface="Arial"/>
                  <a:cs typeface="Arial"/>
                </a:rPr>
                <a:t>F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r()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/St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dirty="0">
                  <a:latin typeface="Arial"/>
                  <a:cs typeface="Arial"/>
                </a:rPr>
                <a:t>;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0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88" name="object 187">
              <a:extLst>
                <a:ext uri="{FF2B5EF4-FFF2-40B4-BE49-F238E27FC236}">
                  <a16:creationId xmlns:a16="http://schemas.microsoft.com/office/drawing/2014/main" id="{ADC1E62D-09D6-4D0B-8ABA-56C143484D7D}"/>
                </a:ext>
              </a:extLst>
            </p:cNvPr>
            <p:cNvSpPr/>
            <p:nvPr/>
          </p:nvSpPr>
          <p:spPr>
            <a:xfrm>
              <a:off x="8122780" y="1462673"/>
              <a:ext cx="2077085" cy="1072515"/>
            </a:xfrm>
            <a:custGeom>
              <a:avLst/>
              <a:gdLst/>
              <a:ahLst/>
              <a:cxnLst/>
              <a:rect l="l" t="t" r="r" b="b"/>
              <a:pathLst>
                <a:path w="2077084" h="1072514">
                  <a:moveTo>
                    <a:pt x="544100" y="0"/>
                  </a:moveTo>
                  <a:lnTo>
                    <a:pt x="640310" y="9302"/>
                  </a:lnTo>
                  <a:lnTo>
                    <a:pt x="735844" y="19540"/>
                  </a:lnTo>
                  <a:lnTo>
                    <a:pt x="830411" y="30755"/>
                  </a:lnTo>
                  <a:lnTo>
                    <a:pt x="923719" y="42991"/>
                  </a:lnTo>
                  <a:lnTo>
                    <a:pt x="1015478" y="56289"/>
                  </a:lnTo>
                  <a:lnTo>
                    <a:pt x="1105396" y="70691"/>
                  </a:lnTo>
                  <a:lnTo>
                    <a:pt x="1193181" y="86238"/>
                  </a:lnTo>
                  <a:lnTo>
                    <a:pt x="1278543" y="102974"/>
                  </a:lnTo>
                  <a:lnTo>
                    <a:pt x="1361188" y="120939"/>
                  </a:lnTo>
                  <a:lnTo>
                    <a:pt x="1440828" y="140176"/>
                  </a:lnTo>
                  <a:lnTo>
                    <a:pt x="1517168" y="160726"/>
                  </a:lnTo>
                  <a:lnTo>
                    <a:pt x="1589920" y="182633"/>
                  </a:lnTo>
                  <a:lnTo>
                    <a:pt x="1658790" y="205937"/>
                  </a:lnTo>
                  <a:lnTo>
                    <a:pt x="1723487" y="230682"/>
                  </a:lnTo>
                  <a:lnTo>
                    <a:pt x="1783721" y="256907"/>
                  </a:lnTo>
                  <a:lnTo>
                    <a:pt x="1839200" y="284657"/>
                  </a:lnTo>
                  <a:lnTo>
                    <a:pt x="1889632" y="313972"/>
                  </a:lnTo>
                  <a:lnTo>
                    <a:pt x="1934726" y="344895"/>
                  </a:lnTo>
                  <a:lnTo>
                    <a:pt x="1974190" y="377468"/>
                  </a:lnTo>
                  <a:lnTo>
                    <a:pt x="2007733" y="411733"/>
                  </a:lnTo>
                  <a:lnTo>
                    <a:pt x="2032464" y="443310"/>
                  </a:lnTo>
                  <a:lnTo>
                    <a:pt x="2059391" y="490593"/>
                  </a:lnTo>
                  <a:lnTo>
                    <a:pt x="2074029" y="537779"/>
                  </a:lnTo>
                  <a:lnTo>
                    <a:pt x="2076912" y="569183"/>
                  </a:lnTo>
                  <a:lnTo>
                    <a:pt x="2076280" y="584869"/>
                  </a:lnTo>
                  <a:lnTo>
                    <a:pt x="2066045" y="631865"/>
                  </a:lnTo>
                  <a:lnTo>
                    <a:pt x="2043229" y="678771"/>
                  </a:lnTo>
                  <a:lnTo>
                    <a:pt x="2020980" y="709991"/>
                  </a:lnTo>
                  <a:lnTo>
                    <a:pt x="1980194" y="749564"/>
                  </a:lnTo>
                  <a:lnTo>
                    <a:pt x="1941564" y="772791"/>
                  </a:lnTo>
                  <a:lnTo>
                    <a:pt x="1892412" y="795275"/>
                  </a:lnTo>
                  <a:lnTo>
                    <a:pt x="1833309" y="817025"/>
                  </a:lnTo>
                  <a:lnTo>
                    <a:pt x="1764826" y="838051"/>
                  </a:lnTo>
                  <a:lnTo>
                    <a:pt x="1687533" y="858360"/>
                  </a:lnTo>
                  <a:lnTo>
                    <a:pt x="1602002" y="877963"/>
                  </a:lnTo>
                  <a:lnTo>
                    <a:pt x="1508802" y="896867"/>
                  </a:lnTo>
                  <a:lnTo>
                    <a:pt x="1408505" y="915082"/>
                  </a:lnTo>
                  <a:lnTo>
                    <a:pt x="1301681" y="932616"/>
                  </a:lnTo>
                  <a:lnTo>
                    <a:pt x="1188901" y="949478"/>
                  </a:lnTo>
                  <a:lnTo>
                    <a:pt x="1070735" y="965678"/>
                  </a:lnTo>
                  <a:lnTo>
                    <a:pt x="947754" y="981224"/>
                  </a:lnTo>
                  <a:lnTo>
                    <a:pt x="820528" y="996124"/>
                  </a:lnTo>
                  <a:lnTo>
                    <a:pt x="689629" y="1010388"/>
                  </a:lnTo>
                  <a:lnTo>
                    <a:pt x="555627" y="1024025"/>
                  </a:lnTo>
                  <a:lnTo>
                    <a:pt x="419092" y="1037043"/>
                  </a:lnTo>
                  <a:lnTo>
                    <a:pt x="280596" y="1049451"/>
                  </a:lnTo>
                  <a:lnTo>
                    <a:pt x="140708" y="1061259"/>
                  </a:lnTo>
                  <a:lnTo>
                    <a:pt x="0" y="1072474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89" name="object 188">
              <a:extLst>
                <a:ext uri="{FF2B5EF4-FFF2-40B4-BE49-F238E27FC236}">
                  <a16:creationId xmlns:a16="http://schemas.microsoft.com/office/drawing/2014/main" id="{A36A0F3D-DDB0-44A0-A7F8-0C8038714D6A}"/>
                </a:ext>
              </a:extLst>
            </p:cNvPr>
            <p:cNvSpPr/>
            <p:nvPr/>
          </p:nvSpPr>
          <p:spPr>
            <a:xfrm>
              <a:off x="8034744" y="2504808"/>
              <a:ext cx="89535" cy="60960"/>
            </a:xfrm>
            <a:custGeom>
              <a:avLst/>
              <a:gdLst/>
              <a:ahLst/>
              <a:cxnLst/>
              <a:rect l="l" t="t" r="r" b="b"/>
              <a:pathLst>
                <a:path w="89534" h="60960">
                  <a:moveTo>
                    <a:pt x="84627" y="0"/>
                  </a:moveTo>
                  <a:lnTo>
                    <a:pt x="0" y="37052"/>
                  </a:lnTo>
                  <a:lnTo>
                    <a:pt x="89265" y="60852"/>
                  </a:lnTo>
                  <a:lnTo>
                    <a:pt x="846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90" name="object 189">
              <a:extLst>
                <a:ext uri="{FF2B5EF4-FFF2-40B4-BE49-F238E27FC236}">
                  <a16:creationId xmlns:a16="http://schemas.microsoft.com/office/drawing/2014/main" id="{861E7486-3219-48AC-8960-3B80368E7226}"/>
                </a:ext>
              </a:extLst>
            </p:cNvPr>
            <p:cNvSpPr/>
            <p:nvPr/>
          </p:nvSpPr>
          <p:spPr>
            <a:xfrm>
              <a:off x="8034744" y="2504808"/>
              <a:ext cx="89535" cy="60960"/>
            </a:xfrm>
            <a:custGeom>
              <a:avLst/>
              <a:gdLst/>
              <a:ahLst/>
              <a:cxnLst/>
              <a:rect l="l" t="t" r="r" b="b"/>
              <a:pathLst>
                <a:path w="89534" h="60960">
                  <a:moveTo>
                    <a:pt x="89265" y="60852"/>
                  </a:moveTo>
                  <a:lnTo>
                    <a:pt x="0" y="37052"/>
                  </a:lnTo>
                  <a:lnTo>
                    <a:pt x="84627" y="0"/>
                  </a:lnTo>
                  <a:lnTo>
                    <a:pt x="89265" y="60852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91" name="object 190">
              <a:extLst>
                <a:ext uri="{FF2B5EF4-FFF2-40B4-BE49-F238E27FC236}">
                  <a16:creationId xmlns:a16="http://schemas.microsoft.com/office/drawing/2014/main" id="{3F080393-1FC3-4FDC-B8B7-78C01F4C3A01}"/>
                </a:ext>
              </a:extLst>
            </p:cNvPr>
            <p:cNvSpPr txBox="1"/>
            <p:nvPr/>
          </p:nvSpPr>
          <p:spPr>
            <a:xfrm>
              <a:off x="2526132" y="1890505"/>
              <a:ext cx="4130458" cy="435937"/>
            </a:xfrm>
            <a:prstGeom prst="rect">
              <a:avLst/>
            </a:prstGeom>
            <a:ln w="8718">
              <a:solidFill>
                <a:srgbClr val="1D90FF"/>
              </a:solidFill>
            </a:ln>
          </p:spPr>
          <p:txBody>
            <a:bodyPr vert="horz" wrap="square" lIns="0" tIns="0" rIns="0" bIns="0" rtlCol="0">
              <a:spAutoFit/>
            </a:bodyPr>
            <a:lstStyle/>
            <a:p>
              <a:pPr marL="64769">
                <a:lnSpc>
                  <a:spcPct val="100000"/>
                </a:lnSpc>
              </a:pP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15" dirty="0">
                  <a:latin typeface="Arial"/>
                  <a:cs typeface="Arial"/>
                </a:rPr>
                <a:t>N</a:t>
              </a:r>
              <a:r>
                <a:rPr sz="500" spc="-10" dirty="0">
                  <a:latin typeface="Arial"/>
                  <a:cs typeface="Arial"/>
                </a:rPr>
                <a:t>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0" dirty="0">
                  <a:latin typeface="Arial"/>
                  <a:cs typeface="Arial"/>
                </a:rPr>
                <a:t>M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-25" dirty="0">
                  <a:latin typeface="Arial"/>
                  <a:cs typeface="Arial"/>
                </a:rPr>
                <a:t>L_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_</a:t>
              </a:r>
              <a:r>
                <a:rPr sz="500" spc="15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A</a:t>
              </a:r>
              <a:r>
                <a:rPr sz="500" spc="-25" dirty="0">
                  <a:latin typeface="Arial"/>
                  <a:cs typeface="Arial"/>
                </a:rPr>
                <a:t>LL</a:t>
              </a:r>
              <a:r>
                <a:rPr sz="500" spc="-1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7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=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o</a:t>
              </a:r>
              <a:r>
                <a:rPr sz="500" spc="-55" dirty="0">
                  <a:latin typeface="Arial"/>
                  <a:cs typeface="Arial"/>
                </a:rPr>
                <a:t>k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ua</a:t>
              </a:r>
              <a:r>
                <a:rPr sz="500" dirty="0">
                  <a:latin typeface="Arial"/>
                  <a:cs typeface="Arial"/>
                </a:rPr>
                <a:t>l &lt;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10" dirty="0">
                  <a:latin typeface="Arial"/>
                  <a:cs typeface="Arial"/>
                </a:rPr>
                <a:t>S</a:t>
              </a:r>
              <a:r>
                <a:rPr sz="500" spc="-25" dirty="0">
                  <a:latin typeface="Arial"/>
                  <a:cs typeface="Arial"/>
                </a:rPr>
                <a:t>ou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Lo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apa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he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uep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-15" dirty="0">
                  <a:latin typeface="Arial"/>
                  <a:cs typeface="Arial"/>
                </a:rPr>
                <a:t>t/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15" dirty="0">
                  <a:latin typeface="Arial"/>
                  <a:cs typeface="Arial"/>
                </a:rPr>
                <a:t>/A</a:t>
              </a:r>
              <a:r>
                <a:rPr sz="500" spc="-25" dirty="0">
                  <a:latin typeface="Arial"/>
                  <a:cs typeface="Arial"/>
                </a:rPr>
                <a:t>b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-10" dirty="0">
                  <a:latin typeface="Arial"/>
                  <a:cs typeface="Arial"/>
                </a:rPr>
                <a:t>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15" dirty="0">
                  <a:latin typeface="Arial"/>
                  <a:cs typeface="Arial"/>
                </a:rPr>
                <a:t>tS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f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en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pe</a:t>
              </a:r>
              <a:r>
                <a:rPr sz="500" dirty="0">
                  <a:latin typeface="Arial"/>
                  <a:cs typeface="Arial"/>
                </a:rPr>
                <a:t>,</a:t>
              </a:r>
              <a:r>
                <a:rPr sz="500" spc="-25" dirty="0">
                  <a:latin typeface="Arial"/>
                  <a:cs typeface="Arial"/>
                </a:rPr>
                <a:t> 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-15" dirty="0">
                  <a:latin typeface="Arial"/>
                  <a:cs typeface="Arial"/>
                </a:rPr>
                <a:t>tO</a:t>
              </a:r>
              <a:r>
                <a:rPr sz="500" dirty="0">
                  <a:latin typeface="Arial"/>
                  <a:cs typeface="Arial"/>
                </a:rPr>
                <a:t>s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5" dirty="0">
                  <a:latin typeface="Arial"/>
                  <a:cs typeface="Arial"/>
                </a:rPr>
                <a:t>F</a:t>
              </a:r>
              <a:r>
                <a:rPr sz="500" spc="10" dirty="0">
                  <a:latin typeface="Arial"/>
                  <a:cs typeface="Arial"/>
                </a:rPr>
                <a:t>il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-25" dirty="0">
                  <a:latin typeface="Arial"/>
                  <a:cs typeface="Arial"/>
                </a:rPr>
                <a:t>e</a:t>
              </a:r>
              <a:r>
                <a:rPr sz="500" spc="15" dirty="0">
                  <a:latin typeface="Arial"/>
                  <a:cs typeface="Arial"/>
                </a:rPr>
                <a:t>r()</a:t>
              </a:r>
              <a:r>
                <a:rPr sz="500" spc="-25" dirty="0">
                  <a:latin typeface="Arial"/>
                  <a:cs typeface="Arial"/>
                </a:rPr>
                <a:t>L</a:t>
              </a:r>
              <a:r>
                <a:rPr sz="500" spc="10" dirty="0">
                  <a:latin typeface="Arial"/>
                  <a:cs typeface="Arial"/>
                </a:rPr>
                <a:t>j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50" dirty="0">
                  <a:latin typeface="Arial"/>
                  <a:cs typeface="Arial"/>
                </a:rPr>
                <a:t>v</a:t>
              </a:r>
              <a:r>
                <a:rPr sz="500" spc="-25" dirty="0">
                  <a:latin typeface="Arial"/>
                  <a:cs typeface="Arial"/>
                </a:rPr>
                <a:t>a</a:t>
              </a:r>
              <a:r>
                <a:rPr sz="500" spc="-15" dirty="0">
                  <a:latin typeface="Arial"/>
                  <a:cs typeface="Arial"/>
                </a:rPr>
                <a:t>/</a:t>
              </a:r>
              <a:r>
                <a:rPr sz="500" spc="10" dirty="0">
                  <a:latin typeface="Arial"/>
                  <a:cs typeface="Arial"/>
                </a:rPr>
                <a:t>l</a:t>
              </a:r>
              <a:r>
                <a:rPr sz="500" spc="-25" dirty="0">
                  <a:latin typeface="Arial"/>
                  <a:cs typeface="Arial"/>
                </a:rPr>
                <a:t>an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spc="-15" dirty="0">
                  <a:latin typeface="Arial"/>
                  <a:cs typeface="Arial"/>
                </a:rPr>
                <a:t>/St</a:t>
              </a:r>
              <a:r>
                <a:rPr sz="500" spc="15" dirty="0">
                  <a:latin typeface="Arial"/>
                  <a:cs typeface="Arial"/>
                </a:rPr>
                <a:t>r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n</a:t>
              </a:r>
              <a:r>
                <a:rPr sz="500" spc="25" dirty="0">
                  <a:latin typeface="Arial"/>
                  <a:cs typeface="Arial"/>
                </a:rPr>
                <a:t>g</a:t>
              </a:r>
              <a:r>
                <a:rPr sz="500" dirty="0">
                  <a:latin typeface="Arial"/>
                  <a:cs typeface="Arial"/>
                </a:rPr>
                <a:t>;</a:t>
              </a:r>
              <a:r>
                <a:rPr sz="500" spc="-20" dirty="0">
                  <a:latin typeface="Arial"/>
                  <a:cs typeface="Arial"/>
                </a:rPr>
                <a:t> </a:t>
              </a:r>
              <a:r>
                <a:rPr sz="500" dirty="0">
                  <a:latin typeface="Arial"/>
                  <a:cs typeface="Arial"/>
                </a:rPr>
                <a:t>&gt;</a:t>
              </a:r>
              <a:r>
                <a:rPr sz="500" spc="5" dirty="0">
                  <a:latin typeface="Arial"/>
                  <a:cs typeface="Arial"/>
                </a:rPr>
                <a:t> 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5" dirty="0">
                  <a:latin typeface="Arial"/>
                  <a:cs typeface="Arial"/>
                </a:rPr>
                <a:t>@</a:t>
              </a:r>
              <a:r>
                <a:rPr sz="500" dirty="0">
                  <a:latin typeface="Arial"/>
                  <a:cs typeface="Arial"/>
                </a:rPr>
                <a:t>1</a:t>
              </a:r>
              <a:r>
                <a:rPr sz="500" spc="-35" dirty="0">
                  <a:latin typeface="Arial"/>
                  <a:cs typeface="Arial"/>
                </a:rPr>
                <a:t> </a:t>
              </a:r>
              <a:r>
                <a:rPr sz="500" spc="-20" dirty="0">
                  <a:latin typeface="Arial"/>
                  <a:cs typeface="Arial"/>
                </a:rPr>
                <a:t>e</a:t>
              </a:r>
              <a:r>
                <a:rPr sz="500" spc="-55" dirty="0">
                  <a:latin typeface="Arial"/>
                  <a:cs typeface="Arial"/>
                </a:rPr>
                <a:t>x</a:t>
              </a:r>
              <a:r>
                <a:rPr sz="500" dirty="0">
                  <a:latin typeface="Arial"/>
                  <a:cs typeface="Arial"/>
                </a:rPr>
                <a:t>c</a:t>
              </a:r>
              <a:r>
                <a:rPr sz="500" spc="-25" dirty="0">
                  <a:latin typeface="Arial"/>
                  <a:cs typeface="Arial"/>
                </a:rPr>
                <a:t>ep</a:t>
              </a:r>
              <a:r>
                <a:rPr sz="500" spc="-15" dirty="0">
                  <a:latin typeface="Arial"/>
                  <a:cs typeface="Arial"/>
                </a:rPr>
                <a:t>t</a:t>
              </a:r>
              <a:r>
                <a:rPr sz="500" spc="10" dirty="0">
                  <a:latin typeface="Arial"/>
                  <a:cs typeface="Arial"/>
                </a:rPr>
                <a:t>i</a:t>
              </a:r>
              <a:r>
                <a:rPr sz="500" spc="-25" dirty="0">
                  <a:latin typeface="Arial"/>
                  <a:cs typeface="Arial"/>
                </a:rPr>
                <a:t>on</a:t>
              </a:r>
              <a:r>
                <a:rPr sz="500" spc="-15" dirty="0">
                  <a:latin typeface="Arial"/>
                  <a:cs typeface="Arial"/>
                </a:rPr>
                <a:t>:</a:t>
              </a:r>
              <a:r>
                <a:rPr sz="500" spc="-55" dirty="0">
                  <a:latin typeface="Arial"/>
                  <a:cs typeface="Arial"/>
                </a:rPr>
                <a:t>v</a:t>
              </a:r>
              <a:r>
                <a:rPr sz="500" dirty="0"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92" name="object 191">
              <a:extLst>
                <a:ext uri="{FF2B5EF4-FFF2-40B4-BE49-F238E27FC236}">
                  <a16:creationId xmlns:a16="http://schemas.microsoft.com/office/drawing/2014/main" id="{EE71ACA5-63B0-4848-AFD4-D2C5E1C5C6B2}"/>
                </a:ext>
              </a:extLst>
            </p:cNvPr>
            <p:cNvSpPr/>
            <p:nvPr/>
          </p:nvSpPr>
          <p:spPr>
            <a:xfrm>
              <a:off x="5244249" y="1560856"/>
              <a:ext cx="1080770" cy="290195"/>
            </a:xfrm>
            <a:custGeom>
              <a:avLst/>
              <a:gdLst/>
              <a:ahLst/>
              <a:cxnLst/>
              <a:rect l="l" t="t" r="r" b="b"/>
              <a:pathLst>
                <a:path w="1080770" h="290194">
                  <a:moveTo>
                    <a:pt x="1080643" y="0"/>
                  </a:moveTo>
                  <a:lnTo>
                    <a:pt x="1031071" y="13294"/>
                  </a:lnTo>
                  <a:lnTo>
                    <a:pt x="980303" y="26909"/>
                  </a:lnTo>
                  <a:lnTo>
                    <a:pt x="928458" y="40814"/>
                  </a:lnTo>
                  <a:lnTo>
                    <a:pt x="875659" y="54974"/>
                  </a:lnTo>
                  <a:lnTo>
                    <a:pt x="822026" y="69358"/>
                  </a:lnTo>
                  <a:lnTo>
                    <a:pt x="767682" y="83932"/>
                  </a:lnTo>
                  <a:lnTo>
                    <a:pt x="712746" y="98666"/>
                  </a:lnTo>
                  <a:lnTo>
                    <a:pt x="657341" y="113526"/>
                  </a:lnTo>
                  <a:lnTo>
                    <a:pt x="601588" y="128479"/>
                  </a:lnTo>
                  <a:lnTo>
                    <a:pt x="545608" y="143493"/>
                  </a:lnTo>
                  <a:lnTo>
                    <a:pt x="489522" y="158536"/>
                  </a:lnTo>
                  <a:lnTo>
                    <a:pt x="433451" y="173575"/>
                  </a:lnTo>
                  <a:lnTo>
                    <a:pt x="377517" y="188577"/>
                  </a:lnTo>
                  <a:lnTo>
                    <a:pt x="321842" y="203511"/>
                  </a:lnTo>
                  <a:lnTo>
                    <a:pt x="266546" y="218343"/>
                  </a:lnTo>
                  <a:lnTo>
                    <a:pt x="211750" y="233041"/>
                  </a:lnTo>
                  <a:lnTo>
                    <a:pt x="157576" y="247572"/>
                  </a:lnTo>
                  <a:lnTo>
                    <a:pt x="104146" y="261905"/>
                  </a:lnTo>
                  <a:lnTo>
                    <a:pt x="51580" y="276006"/>
                  </a:lnTo>
                  <a:lnTo>
                    <a:pt x="0" y="289844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93" name="object 192">
              <a:extLst>
                <a:ext uri="{FF2B5EF4-FFF2-40B4-BE49-F238E27FC236}">
                  <a16:creationId xmlns:a16="http://schemas.microsoft.com/office/drawing/2014/main" id="{BFEFBE76-4987-437D-9165-31A5AFFBCC73}"/>
                </a:ext>
              </a:extLst>
            </p:cNvPr>
            <p:cNvSpPr/>
            <p:nvPr/>
          </p:nvSpPr>
          <p:spPr>
            <a:xfrm>
              <a:off x="5159421" y="1821382"/>
              <a:ext cx="92075" cy="59055"/>
            </a:xfrm>
            <a:custGeom>
              <a:avLst/>
              <a:gdLst/>
              <a:ahLst/>
              <a:cxnLst/>
              <a:rect l="l" t="t" r="r" b="b"/>
              <a:pathLst>
                <a:path w="92075" h="59055">
                  <a:moveTo>
                    <a:pt x="76283" y="0"/>
                  </a:moveTo>
                  <a:lnTo>
                    <a:pt x="0" y="52073"/>
                  </a:lnTo>
                  <a:lnTo>
                    <a:pt x="92081" y="58952"/>
                  </a:lnTo>
                  <a:lnTo>
                    <a:pt x="76283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94" name="object 193">
              <a:extLst>
                <a:ext uri="{FF2B5EF4-FFF2-40B4-BE49-F238E27FC236}">
                  <a16:creationId xmlns:a16="http://schemas.microsoft.com/office/drawing/2014/main" id="{618793F6-9E2D-4E64-ACFC-7DA3B030B328}"/>
                </a:ext>
              </a:extLst>
            </p:cNvPr>
            <p:cNvSpPr/>
            <p:nvPr/>
          </p:nvSpPr>
          <p:spPr>
            <a:xfrm>
              <a:off x="5159420" y="1821382"/>
              <a:ext cx="92074" cy="59056"/>
            </a:xfrm>
            <a:custGeom>
              <a:avLst/>
              <a:gdLst/>
              <a:ahLst/>
              <a:cxnLst/>
              <a:rect l="l" t="t" r="r" b="b"/>
              <a:pathLst>
                <a:path w="92075" h="59055">
                  <a:moveTo>
                    <a:pt x="92081" y="58952"/>
                  </a:moveTo>
                  <a:lnTo>
                    <a:pt x="0" y="52073"/>
                  </a:lnTo>
                  <a:lnTo>
                    <a:pt x="76283" y="0"/>
                  </a:lnTo>
                  <a:lnTo>
                    <a:pt x="92081" y="58952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95" name="object 194">
              <a:extLst>
                <a:ext uri="{FF2B5EF4-FFF2-40B4-BE49-F238E27FC236}">
                  <a16:creationId xmlns:a16="http://schemas.microsoft.com/office/drawing/2014/main" id="{DDE6F202-2292-4789-925C-C49795F4FEB1}"/>
                </a:ext>
              </a:extLst>
            </p:cNvPr>
            <p:cNvSpPr/>
            <p:nvPr/>
          </p:nvSpPr>
          <p:spPr>
            <a:xfrm>
              <a:off x="3362859" y="4550884"/>
              <a:ext cx="2216785" cy="546735"/>
            </a:xfrm>
            <a:custGeom>
              <a:avLst/>
              <a:gdLst/>
              <a:ahLst/>
              <a:cxnLst/>
              <a:rect l="l" t="t" r="r" b="b"/>
              <a:pathLst>
                <a:path w="2216785" h="546735">
                  <a:moveTo>
                    <a:pt x="2216769" y="0"/>
                  </a:moveTo>
                  <a:lnTo>
                    <a:pt x="2197724" y="37783"/>
                  </a:lnTo>
                  <a:lnTo>
                    <a:pt x="2188727" y="59792"/>
                  </a:lnTo>
                  <a:lnTo>
                    <a:pt x="2184641" y="70023"/>
                  </a:lnTo>
                  <a:lnTo>
                    <a:pt x="2165625" y="107198"/>
                  </a:lnTo>
                  <a:lnTo>
                    <a:pt x="2131181" y="141263"/>
                  </a:lnTo>
                  <a:lnTo>
                    <a:pt x="2073094" y="174548"/>
                  </a:lnTo>
                  <a:lnTo>
                    <a:pt x="2006558" y="206216"/>
                  </a:lnTo>
                  <a:lnTo>
                    <a:pt x="1932131" y="236309"/>
                  </a:lnTo>
                  <a:lnTo>
                    <a:pt x="1850371" y="264866"/>
                  </a:lnTo>
                  <a:lnTo>
                    <a:pt x="1761835" y="291929"/>
                  </a:lnTo>
                  <a:lnTo>
                    <a:pt x="1667081" y="317539"/>
                  </a:lnTo>
                  <a:lnTo>
                    <a:pt x="1566668" y="341737"/>
                  </a:lnTo>
                  <a:lnTo>
                    <a:pt x="1461151" y="364564"/>
                  </a:lnTo>
                  <a:lnTo>
                    <a:pt x="1351091" y="386062"/>
                  </a:lnTo>
                  <a:lnTo>
                    <a:pt x="1237043" y="406270"/>
                  </a:lnTo>
                  <a:lnTo>
                    <a:pt x="1119567" y="425230"/>
                  </a:lnTo>
                  <a:lnTo>
                    <a:pt x="999219" y="442984"/>
                  </a:lnTo>
                  <a:lnTo>
                    <a:pt x="876558" y="459572"/>
                  </a:lnTo>
                  <a:lnTo>
                    <a:pt x="752140" y="475035"/>
                  </a:lnTo>
                  <a:lnTo>
                    <a:pt x="626525" y="489414"/>
                  </a:lnTo>
                  <a:lnTo>
                    <a:pt x="500270" y="502750"/>
                  </a:lnTo>
                  <a:lnTo>
                    <a:pt x="373932" y="515085"/>
                  </a:lnTo>
                  <a:lnTo>
                    <a:pt x="248069" y="526459"/>
                  </a:lnTo>
                  <a:lnTo>
                    <a:pt x="123239" y="536913"/>
                  </a:lnTo>
                  <a:lnTo>
                    <a:pt x="0" y="546489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96" name="object 195">
              <a:extLst>
                <a:ext uri="{FF2B5EF4-FFF2-40B4-BE49-F238E27FC236}">
                  <a16:creationId xmlns:a16="http://schemas.microsoft.com/office/drawing/2014/main" id="{3E91047A-5E31-4DD3-931F-BBDEED21551F}"/>
                </a:ext>
              </a:extLst>
            </p:cNvPr>
            <p:cNvSpPr/>
            <p:nvPr/>
          </p:nvSpPr>
          <p:spPr>
            <a:xfrm>
              <a:off x="3274387" y="5067061"/>
              <a:ext cx="89535" cy="60960"/>
            </a:xfrm>
            <a:custGeom>
              <a:avLst/>
              <a:gdLst/>
              <a:ahLst/>
              <a:cxnLst/>
              <a:rect l="l" t="t" r="r" b="b"/>
              <a:pathLst>
                <a:path w="89535" h="60960">
                  <a:moveTo>
                    <a:pt x="84731" y="0"/>
                  </a:moveTo>
                  <a:lnTo>
                    <a:pt x="0" y="36781"/>
                  </a:lnTo>
                  <a:lnTo>
                    <a:pt x="89160" y="60852"/>
                  </a:lnTo>
                  <a:lnTo>
                    <a:pt x="84731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97" name="object 196">
              <a:extLst>
                <a:ext uri="{FF2B5EF4-FFF2-40B4-BE49-F238E27FC236}">
                  <a16:creationId xmlns:a16="http://schemas.microsoft.com/office/drawing/2014/main" id="{3F9E1232-C01B-4EB4-9D8D-F09F49A7B822}"/>
                </a:ext>
              </a:extLst>
            </p:cNvPr>
            <p:cNvSpPr/>
            <p:nvPr/>
          </p:nvSpPr>
          <p:spPr>
            <a:xfrm>
              <a:off x="3274387" y="5067061"/>
              <a:ext cx="89535" cy="60960"/>
            </a:xfrm>
            <a:custGeom>
              <a:avLst/>
              <a:gdLst/>
              <a:ahLst/>
              <a:cxnLst/>
              <a:rect l="l" t="t" r="r" b="b"/>
              <a:pathLst>
                <a:path w="89535" h="60960">
                  <a:moveTo>
                    <a:pt x="89160" y="60852"/>
                  </a:moveTo>
                  <a:lnTo>
                    <a:pt x="0" y="36781"/>
                  </a:lnTo>
                  <a:lnTo>
                    <a:pt x="84731" y="0"/>
                  </a:lnTo>
                  <a:lnTo>
                    <a:pt x="89160" y="60852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98" name="object 197">
              <a:extLst>
                <a:ext uri="{FF2B5EF4-FFF2-40B4-BE49-F238E27FC236}">
                  <a16:creationId xmlns:a16="http://schemas.microsoft.com/office/drawing/2014/main" id="{9C62123D-CDB1-4BAB-8BCE-06F1E4C0E18C}"/>
                </a:ext>
              </a:extLst>
            </p:cNvPr>
            <p:cNvSpPr/>
            <p:nvPr/>
          </p:nvSpPr>
          <p:spPr>
            <a:xfrm>
              <a:off x="5579628" y="4072170"/>
              <a:ext cx="61594" cy="461645"/>
            </a:xfrm>
            <a:custGeom>
              <a:avLst/>
              <a:gdLst/>
              <a:ahLst/>
              <a:cxnLst/>
              <a:rect l="l" t="t" r="r" b="b"/>
              <a:pathLst>
                <a:path w="61595" h="461645">
                  <a:moveTo>
                    <a:pt x="39842" y="0"/>
                  </a:moveTo>
                  <a:lnTo>
                    <a:pt x="47306" y="40927"/>
                  </a:lnTo>
                  <a:lnTo>
                    <a:pt x="53634" y="84782"/>
                  </a:lnTo>
                  <a:lnTo>
                    <a:pt x="58297" y="130900"/>
                  </a:lnTo>
                  <a:lnTo>
                    <a:pt x="60768" y="178617"/>
                  </a:lnTo>
                  <a:lnTo>
                    <a:pt x="61016" y="202867"/>
                  </a:lnTo>
                  <a:lnTo>
                    <a:pt x="60519" y="227268"/>
                  </a:lnTo>
                  <a:lnTo>
                    <a:pt x="57022" y="276189"/>
                  </a:lnTo>
                  <a:lnTo>
                    <a:pt x="49749" y="324714"/>
                  </a:lnTo>
                  <a:lnTo>
                    <a:pt x="38173" y="372181"/>
                  </a:lnTo>
                  <a:lnTo>
                    <a:pt x="21766" y="417923"/>
                  </a:lnTo>
                  <a:lnTo>
                    <a:pt x="11586" y="439941"/>
                  </a:lnTo>
                  <a:lnTo>
                    <a:pt x="0" y="461278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199" name="object 198">
              <a:extLst>
                <a:ext uri="{FF2B5EF4-FFF2-40B4-BE49-F238E27FC236}">
                  <a16:creationId xmlns:a16="http://schemas.microsoft.com/office/drawing/2014/main" id="{A262E96C-EA77-42FB-96BC-016D1BA69950}"/>
                </a:ext>
              </a:extLst>
            </p:cNvPr>
            <p:cNvSpPr/>
            <p:nvPr/>
          </p:nvSpPr>
          <p:spPr>
            <a:xfrm>
              <a:off x="5736964" y="4074044"/>
              <a:ext cx="283875" cy="184881"/>
            </a:xfrm>
            <a:custGeom>
              <a:avLst/>
              <a:gdLst/>
              <a:ahLst/>
              <a:cxnLst/>
              <a:rect l="l" t="t" r="r" b="b"/>
              <a:pathLst>
                <a:path w="260985" h="250189">
                  <a:moveTo>
                    <a:pt x="0" y="0"/>
                  </a:moveTo>
                  <a:lnTo>
                    <a:pt x="36474" y="34971"/>
                  </a:lnTo>
                  <a:lnTo>
                    <a:pt x="74770" y="71694"/>
                  </a:lnTo>
                  <a:lnTo>
                    <a:pt x="114311" y="109612"/>
                  </a:lnTo>
                  <a:lnTo>
                    <a:pt x="154520" y="148174"/>
                  </a:lnTo>
                  <a:lnTo>
                    <a:pt x="194820" y="186824"/>
                  </a:lnTo>
                  <a:lnTo>
                    <a:pt x="234633" y="225008"/>
                  </a:lnTo>
                  <a:lnTo>
                    <a:pt x="247697" y="237537"/>
                  </a:lnTo>
                  <a:lnTo>
                    <a:pt x="260620" y="249932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00" name="object 199">
              <a:extLst>
                <a:ext uri="{FF2B5EF4-FFF2-40B4-BE49-F238E27FC236}">
                  <a16:creationId xmlns:a16="http://schemas.microsoft.com/office/drawing/2014/main" id="{AD25A582-F66A-45C4-9EE8-8FEBF04D1819}"/>
                </a:ext>
              </a:extLst>
            </p:cNvPr>
            <p:cNvSpPr/>
            <p:nvPr/>
          </p:nvSpPr>
          <p:spPr>
            <a:xfrm>
              <a:off x="5976507" y="4223536"/>
              <a:ext cx="84454" cy="82550"/>
            </a:xfrm>
            <a:custGeom>
              <a:avLst/>
              <a:gdLst/>
              <a:ahLst/>
              <a:cxnLst/>
              <a:rect l="l" t="t" r="r" b="b"/>
              <a:pathLst>
                <a:path w="84454" h="82550">
                  <a:moveTo>
                    <a:pt x="42230" y="0"/>
                  </a:moveTo>
                  <a:lnTo>
                    <a:pt x="0" y="44035"/>
                  </a:lnTo>
                  <a:lnTo>
                    <a:pt x="84051" y="82351"/>
                  </a:lnTo>
                  <a:lnTo>
                    <a:pt x="42230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01" name="object 200">
              <a:extLst>
                <a:ext uri="{FF2B5EF4-FFF2-40B4-BE49-F238E27FC236}">
                  <a16:creationId xmlns:a16="http://schemas.microsoft.com/office/drawing/2014/main" id="{888E90DB-8CA5-4F49-BD83-E8C6DF3A90E4}"/>
                </a:ext>
              </a:extLst>
            </p:cNvPr>
            <p:cNvSpPr/>
            <p:nvPr/>
          </p:nvSpPr>
          <p:spPr>
            <a:xfrm>
              <a:off x="5976507" y="4211776"/>
              <a:ext cx="84454" cy="82550"/>
            </a:xfrm>
            <a:custGeom>
              <a:avLst/>
              <a:gdLst/>
              <a:ahLst/>
              <a:cxnLst/>
              <a:rect l="l" t="t" r="r" b="b"/>
              <a:pathLst>
                <a:path w="84454" h="82550">
                  <a:moveTo>
                    <a:pt x="42230" y="0"/>
                  </a:moveTo>
                  <a:lnTo>
                    <a:pt x="84051" y="82351"/>
                  </a:lnTo>
                  <a:lnTo>
                    <a:pt x="0" y="44035"/>
                  </a:lnTo>
                  <a:lnTo>
                    <a:pt x="42230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02" name="object 201">
              <a:extLst>
                <a:ext uri="{FF2B5EF4-FFF2-40B4-BE49-F238E27FC236}">
                  <a16:creationId xmlns:a16="http://schemas.microsoft.com/office/drawing/2014/main" id="{E39EBB65-BDD9-4D0D-B5F1-516B71CE7A02}"/>
                </a:ext>
              </a:extLst>
            </p:cNvPr>
            <p:cNvSpPr/>
            <p:nvPr/>
          </p:nvSpPr>
          <p:spPr>
            <a:xfrm>
              <a:off x="4337023" y="4017202"/>
              <a:ext cx="971742" cy="253203"/>
            </a:xfrm>
            <a:custGeom>
              <a:avLst/>
              <a:gdLst/>
              <a:ahLst/>
              <a:cxnLst/>
              <a:rect l="l" t="t" r="r" b="b"/>
              <a:pathLst>
                <a:path w="977264" h="339089">
                  <a:moveTo>
                    <a:pt x="976809" y="0"/>
                  </a:moveTo>
                  <a:lnTo>
                    <a:pt x="936872" y="13837"/>
                  </a:lnTo>
                  <a:lnTo>
                    <a:pt x="895021" y="28338"/>
                  </a:lnTo>
                  <a:lnTo>
                    <a:pt x="851419" y="43446"/>
                  </a:lnTo>
                  <a:lnTo>
                    <a:pt x="806228" y="59105"/>
                  </a:lnTo>
                  <a:lnTo>
                    <a:pt x="759611" y="75259"/>
                  </a:lnTo>
                  <a:lnTo>
                    <a:pt x="711732" y="91850"/>
                  </a:lnTo>
                  <a:lnTo>
                    <a:pt x="662752" y="108823"/>
                  </a:lnTo>
                  <a:lnTo>
                    <a:pt x="612835" y="126121"/>
                  </a:lnTo>
                  <a:lnTo>
                    <a:pt x="562144" y="143688"/>
                  </a:lnTo>
                  <a:lnTo>
                    <a:pt x="510842" y="161467"/>
                  </a:lnTo>
                  <a:lnTo>
                    <a:pt x="459090" y="179401"/>
                  </a:lnTo>
                  <a:lnTo>
                    <a:pt x="407053" y="197435"/>
                  </a:lnTo>
                  <a:lnTo>
                    <a:pt x="354893" y="215512"/>
                  </a:lnTo>
                  <a:lnTo>
                    <a:pt x="302772" y="233575"/>
                  </a:lnTo>
                  <a:lnTo>
                    <a:pt x="250854" y="251568"/>
                  </a:lnTo>
                  <a:lnTo>
                    <a:pt x="199301" y="269435"/>
                  </a:lnTo>
                  <a:lnTo>
                    <a:pt x="148276" y="287119"/>
                  </a:lnTo>
                  <a:lnTo>
                    <a:pt x="97943" y="304563"/>
                  </a:lnTo>
                  <a:lnTo>
                    <a:pt x="48463" y="321712"/>
                  </a:lnTo>
                  <a:lnTo>
                    <a:pt x="0" y="338509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03" name="object 202">
              <a:extLst>
                <a:ext uri="{FF2B5EF4-FFF2-40B4-BE49-F238E27FC236}">
                  <a16:creationId xmlns:a16="http://schemas.microsoft.com/office/drawing/2014/main" id="{7CD3291D-26D3-4D61-B83B-3186CBDC11BC}"/>
                </a:ext>
              </a:extLst>
            </p:cNvPr>
            <p:cNvSpPr/>
            <p:nvPr/>
          </p:nvSpPr>
          <p:spPr>
            <a:xfrm>
              <a:off x="4247927" y="4260611"/>
              <a:ext cx="92710" cy="57785"/>
            </a:xfrm>
            <a:custGeom>
              <a:avLst/>
              <a:gdLst/>
              <a:ahLst/>
              <a:cxnLst/>
              <a:rect l="l" t="t" r="r" b="b"/>
              <a:pathLst>
                <a:path w="92710" h="57785">
                  <a:moveTo>
                    <a:pt x="72369" y="0"/>
                  </a:moveTo>
                  <a:lnTo>
                    <a:pt x="0" y="57382"/>
                  </a:lnTo>
                  <a:lnTo>
                    <a:pt x="92360" y="57653"/>
                  </a:lnTo>
                  <a:lnTo>
                    <a:pt x="72369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04" name="object 203">
              <a:extLst>
                <a:ext uri="{FF2B5EF4-FFF2-40B4-BE49-F238E27FC236}">
                  <a16:creationId xmlns:a16="http://schemas.microsoft.com/office/drawing/2014/main" id="{1087CDB9-BABD-4F29-AFED-907583C557E1}"/>
                </a:ext>
              </a:extLst>
            </p:cNvPr>
            <p:cNvSpPr/>
            <p:nvPr/>
          </p:nvSpPr>
          <p:spPr>
            <a:xfrm>
              <a:off x="4247927" y="4248845"/>
              <a:ext cx="92710" cy="57785"/>
            </a:xfrm>
            <a:custGeom>
              <a:avLst/>
              <a:gdLst/>
              <a:ahLst/>
              <a:cxnLst/>
              <a:rect l="l" t="t" r="r" b="b"/>
              <a:pathLst>
                <a:path w="92710" h="57785">
                  <a:moveTo>
                    <a:pt x="92360" y="57653"/>
                  </a:moveTo>
                  <a:lnTo>
                    <a:pt x="0" y="57382"/>
                  </a:lnTo>
                  <a:lnTo>
                    <a:pt x="72369" y="0"/>
                  </a:lnTo>
                  <a:lnTo>
                    <a:pt x="92360" y="57653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05" name="object 204">
              <a:extLst>
                <a:ext uri="{FF2B5EF4-FFF2-40B4-BE49-F238E27FC236}">
                  <a16:creationId xmlns:a16="http://schemas.microsoft.com/office/drawing/2014/main" id="{268EAE17-EA4B-4553-A1B0-09F02BE07D50}"/>
                </a:ext>
              </a:extLst>
            </p:cNvPr>
            <p:cNvSpPr/>
            <p:nvPr/>
          </p:nvSpPr>
          <p:spPr>
            <a:xfrm>
              <a:off x="6678117" y="5178592"/>
              <a:ext cx="259715" cy="1238250"/>
            </a:xfrm>
            <a:custGeom>
              <a:avLst/>
              <a:gdLst/>
              <a:ahLst/>
              <a:cxnLst/>
              <a:rect l="l" t="t" r="r" b="b"/>
              <a:pathLst>
                <a:path w="259715" h="1238250">
                  <a:moveTo>
                    <a:pt x="174363" y="0"/>
                  </a:moveTo>
                  <a:lnTo>
                    <a:pt x="203190" y="74555"/>
                  </a:lnTo>
                  <a:lnTo>
                    <a:pt x="225618" y="144775"/>
                  </a:lnTo>
                  <a:lnTo>
                    <a:pt x="242056" y="211161"/>
                  </a:lnTo>
                  <a:lnTo>
                    <a:pt x="252910" y="274211"/>
                  </a:lnTo>
                  <a:lnTo>
                    <a:pt x="258590" y="334428"/>
                  </a:lnTo>
                  <a:lnTo>
                    <a:pt x="259501" y="392311"/>
                  </a:lnTo>
                  <a:lnTo>
                    <a:pt x="256053" y="448362"/>
                  </a:lnTo>
                  <a:lnTo>
                    <a:pt x="248652" y="503080"/>
                  </a:lnTo>
                  <a:lnTo>
                    <a:pt x="237707" y="556967"/>
                  </a:lnTo>
                  <a:lnTo>
                    <a:pt x="223626" y="610522"/>
                  </a:lnTo>
                  <a:lnTo>
                    <a:pt x="206816" y="664247"/>
                  </a:lnTo>
                  <a:lnTo>
                    <a:pt x="187684" y="718641"/>
                  </a:lnTo>
                  <a:lnTo>
                    <a:pt x="166639" y="774206"/>
                  </a:lnTo>
                  <a:lnTo>
                    <a:pt x="144089" y="831442"/>
                  </a:lnTo>
                  <a:lnTo>
                    <a:pt x="120440" y="890850"/>
                  </a:lnTo>
                  <a:lnTo>
                    <a:pt x="96101" y="952930"/>
                  </a:lnTo>
                  <a:lnTo>
                    <a:pt x="71480" y="1018182"/>
                  </a:lnTo>
                  <a:lnTo>
                    <a:pt x="46984" y="1087107"/>
                  </a:lnTo>
                  <a:lnTo>
                    <a:pt x="23022" y="1160206"/>
                  </a:lnTo>
                  <a:lnTo>
                    <a:pt x="0" y="1237980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06" name="object 205">
              <a:extLst>
                <a:ext uri="{FF2B5EF4-FFF2-40B4-BE49-F238E27FC236}">
                  <a16:creationId xmlns:a16="http://schemas.microsoft.com/office/drawing/2014/main" id="{43950B60-3477-475B-A747-FC35AF98FDAB}"/>
                </a:ext>
              </a:extLst>
            </p:cNvPr>
            <p:cNvSpPr/>
            <p:nvPr/>
          </p:nvSpPr>
          <p:spPr>
            <a:xfrm>
              <a:off x="5568398" y="4550884"/>
              <a:ext cx="1284605" cy="610870"/>
            </a:xfrm>
            <a:custGeom>
              <a:avLst/>
              <a:gdLst/>
              <a:ahLst/>
              <a:cxnLst/>
              <a:rect l="l" t="t" r="r" b="b"/>
              <a:pathLst>
                <a:path w="1284604" h="610870">
                  <a:moveTo>
                    <a:pt x="11230" y="0"/>
                  </a:moveTo>
                  <a:lnTo>
                    <a:pt x="5602" y="11020"/>
                  </a:lnTo>
                  <a:lnTo>
                    <a:pt x="1942" y="21443"/>
                  </a:lnTo>
                  <a:lnTo>
                    <a:pt x="118" y="31324"/>
                  </a:lnTo>
                  <a:lnTo>
                    <a:pt x="0" y="40721"/>
                  </a:lnTo>
                  <a:lnTo>
                    <a:pt x="1455" y="49691"/>
                  </a:lnTo>
                  <a:lnTo>
                    <a:pt x="27762" y="90095"/>
                  </a:lnTo>
                  <a:lnTo>
                    <a:pt x="63777" y="120480"/>
                  </a:lnTo>
                  <a:lnTo>
                    <a:pt x="73768" y="128278"/>
                  </a:lnTo>
                  <a:lnTo>
                    <a:pt x="83892" y="136269"/>
                  </a:lnTo>
                  <a:lnTo>
                    <a:pt x="159854" y="194361"/>
                  </a:lnTo>
                  <a:lnTo>
                    <a:pt x="226674" y="233670"/>
                  </a:lnTo>
                  <a:lnTo>
                    <a:pt x="294202" y="263728"/>
                  </a:lnTo>
                  <a:lnTo>
                    <a:pt x="362162" y="285827"/>
                  </a:lnTo>
                  <a:lnTo>
                    <a:pt x="430280" y="301257"/>
                  </a:lnTo>
                  <a:lnTo>
                    <a:pt x="498282" y="311310"/>
                  </a:lnTo>
                  <a:lnTo>
                    <a:pt x="565891" y="317275"/>
                  </a:lnTo>
                  <a:lnTo>
                    <a:pt x="632834" y="320445"/>
                  </a:lnTo>
                  <a:lnTo>
                    <a:pt x="698835" y="322109"/>
                  </a:lnTo>
                  <a:lnTo>
                    <a:pt x="763620" y="323559"/>
                  </a:lnTo>
                  <a:lnTo>
                    <a:pt x="826913" y="326086"/>
                  </a:lnTo>
                  <a:lnTo>
                    <a:pt x="888440" y="330980"/>
                  </a:lnTo>
                  <a:lnTo>
                    <a:pt x="947926" y="339533"/>
                  </a:lnTo>
                  <a:lnTo>
                    <a:pt x="1005096" y="353035"/>
                  </a:lnTo>
                  <a:lnTo>
                    <a:pt x="1059675" y="372777"/>
                  </a:lnTo>
                  <a:lnTo>
                    <a:pt x="1111387" y="400050"/>
                  </a:lnTo>
                  <a:lnTo>
                    <a:pt x="1159960" y="436145"/>
                  </a:lnTo>
                  <a:lnTo>
                    <a:pt x="1205116" y="482353"/>
                  </a:lnTo>
                  <a:lnTo>
                    <a:pt x="1246582" y="539965"/>
                  </a:lnTo>
                  <a:lnTo>
                    <a:pt x="1284083" y="610271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07" name="object 206">
              <a:extLst>
                <a:ext uri="{FF2B5EF4-FFF2-40B4-BE49-F238E27FC236}">
                  <a16:creationId xmlns:a16="http://schemas.microsoft.com/office/drawing/2014/main" id="{1DE688BB-430F-41A8-AA59-36408A2FBA68}"/>
                </a:ext>
              </a:extLst>
            </p:cNvPr>
            <p:cNvSpPr/>
            <p:nvPr/>
          </p:nvSpPr>
          <p:spPr>
            <a:xfrm>
              <a:off x="496935" y="6583577"/>
              <a:ext cx="446405" cy="461009"/>
            </a:xfrm>
            <a:custGeom>
              <a:avLst/>
              <a:gdLst/>
              <a:ahLst/>
              <a:cxnLst/>
              <a:rect l="l" t="t" r="r" b="b"/>
              <a:pathLst>
                <a:path w="446405" h="461009">
                  <a:moveTo>
                    <a:pt x="446230" y="0"/>
                  </a:moveTo>
                  <a:lnTo>
                    <a:pt x="392095" y="31556"/>
                  </a:lnTo>
                  <a:lnTo>
                    <a:pt x="337815" y="66254"/>
                  </a:lnTo>
                  <a:lnTo>
                    <a:pt x="284238" y="104125"/>
                  </a:lnTo>
                  <a:lnTo>
                    <a:pt x="232210" y="145200"/>
                  </a:lnTo>
                  <a:lnTo>
                    <a:pt x="182579" y="189511"/>
                  </a:lnTo>
                  <a:lnTo>
                    <a:pt x="136190" y="237089"/>
                  </a:lnTo>
                  <a:lnTo>
                    <a:pt x="93891" y="287965"/>
                  </a:lnTo>
                  <a:lnTo>
                    <a:pt x="56529" y="342172"/>
                  </a:lnTo>
                  <a:lnTo>
                    <a:pt x="24949" y="399741"/>
                  </a:lnTo>
                  <a:lnTo>
                    <a:pt x="11593" y="429796"/>
                  </a:lnTo>
                  <a:lnTo>
                    <a:pt x="0" y="460702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08" name="object 207">
              <a:extLst>
                <a:ext uri="{FF2B5EF4-FFF2-40B4-BE49-F238E27FC236}">
                  <a16:creationId xmlns:a16="http://schemas.microsoft.com/office/drawing/2014/main" id="{BFD7DD29-E803-4DAD-94A9-799A2D37A090}"/>
                </a:ext>
              </a:extLst>
            </p:cNvPr>
            <p:cNvSpPr/>
            <p:nvPr/>
          </p:nvSpPr>
          <p:spPr>
            <a:xfrm>
              <a:off x="1389423" y="6584877"/>
              <a:ext cx="154940" cy="235585"/>
            </a:xfrm>
            <a:custGeom>
              <a:avLst/>
              <a:gdLst/>
              <a:ahLst/>
              <a:cxnLst/>
              <a:rect l="l" t="t" r="r" b="b"/>
              <a:pathLst>
                <a:path w="154940" h="235584">
                  <a:moveTo>
                    <a:pt x="0" y="0"/>
                  </a:moveTo>
                  <a:lnTo>
                    <a:pt x="21599" y="32862"/>
                  </a:lnTo>
                  <a:lnTo>
                    <a:pt x="44232" y="67304"/>
                  </a:lnTo>
                  <a:lnTo>
                    <a:pt x="67598" y="102863"/>
                  </a:lnTo>
                  <a:lnTo>
                    <a:pt x="75497" y="114884"/>
                  </a:lnTo>
                  <a:lnTo>
                    <a:pt x="83432" y="126961"/>
                  </a:lnTo>
                  <a:lnTo>
                    <a:pt x="107345" y="163352"/>
                  </a:lnTo>
                  <a:lnTo>
                    <a:pt x="131182" y="199626"/>
                  </a:lnTo>
                  <a:lnTo>
                    <a:pt x="146883" y="223515"/>
                  </a:lnTo>
                  <a:lnTo>
                    <a:pt x="154642" y="235320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09" name="object 208">
              <a:extLst>
                <a:ext uri="{FF2B5EF4-FFF2-40B4-BE49-F238E27FC236}">
                  <a16:creationId xmlns:a16="http://schemas.microsoft.com/office/drawing/2014/main" id="{911A5FE0-9063-40A1-A816-2BEBF6CFEB6B}"/>
                </a:ext>
              </a:extLst>
            </p:cNvPr>
            <p:cNvSpPr/>
            <p:nvPr/>
          </p:nvSpPr>
          <p:spPr>
            <a:xfrm>
              <a:off x="1519960" y="6805551"/>
              <a:ext cx="73660" cy="90170"/>
            </a:xfrm>
            <a:custGeom>
              <a:avLst/>
              <a:gdLst/>
              <a:ahLst/>
              <a:cxnLst/>
              <a:rect l="l" t="t" r="r" b="b"/>
              <a:pathLst>
                <a:path w="73659" h="90170">
                  <a:moveTo>
                    <a:pt x="50975" y="0"/>
                  </a:moveTo>
                  <a:lnTo>
                    <a:pt x="0" y="33512"/>
                  </a:lnTo>
                  <a:lnTo>
                    <a:pt x="73389" y="89605"/>
                  </a:lnTo>
                  <a:lnTo>
                    <a:pt x="50975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10" name="object 209">
              <a:extLst>
                <a:ext uri="{FF2B5EF4-FFF2-40B4-BE49-F238E27FC236}">
                  <a16:creationId xmlns:a16="http://schemas.microsoft.com/office/drawing/2014/main" id="{1A626509-2470-4E13-B8BF-81E045A12461}"/>
                </a:ext>
              </a:extLst>
            </p:cNvPr>
            <p:cNvSpPr/>
            <p:nvPr/>
          </p:nvSpPr>
          <p:spPr>
            <a:xfrm>
              <a:off x="1519960" y="6805551"/>
              <a:ext cx="73660" cy="90170"/>
            </a:xfrm>
            <a:custGeom>
              <a:avLst/>
              <a:gdLst/>
              <a:ahLst/>
              <a:cxnLst/>
              <a:rect l="l" t="t" r="r" b="b"/>
              <a:pathLst>
                <a:path w="73659" h="90170">
                  <a:moveTo>
                    <a:pt x="50975" y="0"/>
                  </a:moveTo>
                  <a:lnTo>
                    <a:pt x="73389" y="89605"/>
                  </a:lnTo>
                  <a:lnTo>
                    <a:pt x="0" y="33512"/>
                  </a:lnTo>
                  <a:lnTo>
                    <a:pt x="50975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11" name="object 210">
              <a:extLst>
                <a:ext uri="{FF2B5EF4-FFF2-40B4-BE49-F238E27FC236}">
                  <a16:creationId xmlns:a16="http://schemas.microsoft.com/office/drawing/2014/main" id="{8B8E903F-DD1A-48A2-810C-59954C75F8A1}"/>
                </a:ext>
              </a:extLst>
            </p:cNvPr>
            <p:cNvSpPr/>
            <p:nvPr/>
          </p:nvSpPr>
          <p:spPr>
            <a:xfrm>
              <a:off x="1744453" y="6488157"/>
              <a:ext cx="4323715" cy="515620"/>
            </a:xfrm>
            <a:custGeom>
              <a:avLst/>
              <a:gdLst/>
              <a:ahLst/>
              <a:cxnLst/>
              <a:rect l="l" t="t" r="r" b="b"/>
              <a:pathLst>
                <a:path w="4323715" h="515620">
                  <a:moveTo>
                    <a:pt x="0" y="0"/>
                  </a:moveTo>
                  <a:lnTo>
                    <a:pt x="161861" y="19303"/>
                  </a:lnTo>
                  <a:lnTo>
                    <a:pt x="342630" y="40861"/>
                  </a:lnTo>
                  <a:lnTo>
                    <a:pt x="540108" y="64411"/>
                  </a:lnTo>
                  <a:lnTo>
                    <a:pt x="752096" y="89692"/>
                  </a:lnTo>
                  <a:lnTo>
                    <a:pt x="976396" y="116441"/>
                  </a:lnTo>
                  <a:lnTo>
                    <a:pt x="1210810" y="144396"/>
                  </a:lnTo>
                  <a:lnTo>
                    <a:pt x="1453140" y="173295"/>
                  </a:lnTo>
                  <a:lnTo>
                    <a:pt x="1701187" y="202876"/>
                  </a:lnTo>
                  <a:lnTo>
                    <a:pt x="1952753" y="232876"/>
                  </a:lnTo>
                  <a:lnTo>
                    <a:pt x="2205639" y="263034"/>
                  </a:lnTo>
                  <a:lnTo>
                    <a:pt x="2457647" y="293088"/>
                  </a:lnTo>
                  <a:lnTo>
                    <a:pt x="2706580" y="322774"/>
                  </a:lnTo>
                  <a:lnTo>
                    <a:pt x="2950237" y="351831"/>
                  </a:lnTo>
                  <a:lnTo>
                    <a:pt x="3186422" y="379998"/>
                  </a:lnTo>
                  <a:lnTo>
                    <a:pt x="3412936" y="407011"/>
                  </a:lnTo>
                  <a:lnTo>
                    <a:pt x="3627581" y="432608"/>
                  </a:lnTo>
                  <a:lnTo>
                    <a:pt x="3828157" y="456528"/>
                  </a:lnTo>
                  <a:lnTo>
                    <a:pt x="4012468" y="478508"/>
                  </a:lnTo>
                  <a:lnTo>
                    <a:pt x="4178314" y="498287"/>
                  </a:lnTo>
                  <a:lnTo>
                    <a:pt x="4323497" y="515601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12" name="object 211">
              <a:extLst>
                <a:ext uri="{FF2B5EF4-FFF2-40B4-BE49-F238E27FC236}">
                  <a16:creationId xmlns:a16="http://schemas.microsoft.com/office/drawing/2014/main" id="{11388809-5A66-4451-A7C9-57B2671736A0}"/>
                </a:ext>
              </a:extLst>
            </p:cNvPr>
            <p:cNvSpPr/>
            <p:nvPr/>
          </p:nvSpPr>
          <p:spPr>
            <a:xfrm>
              <a:off x="6066826" y="6973751"/>
              <a:ext cx="90170" cy="60960"/>
            </a:xfrm>
            <a:custGeom>
              <a:avLst/>
              <a:gdLst/>
              <a:ahLst/>
              <a:cxnLst/>
              <a:rect l="l" t="t" r="r" b="b"/>
              <a:pathLst>
                <a:path w="90170" h="60959">
                  <a:moveTo>
                    <a:pt x="7253" y="0"/>
                  </a:moveTo>
                  <a:lnTo>
                    <a:pt x="0" y="60582"/>
                  </a:lnTo>
                  <a:lnTo>
                    <a:pt x="90180" y="40626"/>
                  </a:lnTo>
                  <a:lnTo>
                    <a:pt x="725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13" name="object 212">
              <a:extLst>
                <a:ext uri="{FF2B5EF4-FFF2-40B4-BE49-F238E27FC236}">
                  <a16:creationId xmlns:a16="http://schemas.microsoft.com/office/drawing/2014/main" id="{3BD7F7BC-63EB-4218-A2A8-1010A6C3E1F2}"/>
                </a:ext>
              </a:extLst>
            </p:cNvPr>
            <p:cNvSpPr/>
            <p:nvPr/>
          </p:nvSpPr>
          <p:spPr>
            <a:xfrm>
              <a:off x="6066826" y="6973751"/>
              <a:ext cx="90170" cy="60960"/>
            </a:xfrm>
            <a:custGeom>
              <a:avLst/>
              <a:gdLst/>
              <a:ahLst/>
              <a:cxnLst/>
              <a:rect l="l" t="t" r="r" b="b"/>
              <a:pathLst>
                <a:path w="90170" h="60959">
                  <a:moveTo>
                    <a:pt x="7253" y="0"/>
                  </a:moveTo>
                  <a:lnTo>
                    <a:pt x="90180" y="40626"/>
                  </a:lnTo>
                  <a:lnTo>
                    <a:pt x="0" y="60582"/>
                  </a:lnTo>
                  <a:lnTo>
                    <a:pt x="7253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14" name="object 213">
              <a:extLst>
                <a:ext uri="{FF2B5EF4-FFF2-40B4-BE49-F238E27FC236}">
                  <a16:creationId xmlns:a16="http://schemas.microsoft.com/office/drawing/2014/main" id="{B3A59E43-E528-45E7-A164-AF7AED96B2FD}"/>
                </a:ext>
              </a:extLst>
            </p:cNvPr>
            <p:cNvSpPr/>
            <p:nvPr/>
          </p:nvSpPr>
          <p:spPr>
            <a:xfrm>
              <a:off x="1260300" y="6582392"/>
              <a:ext cx="441325" cy="901700"/>
            </a:xfrm>
            <a:custGeom>
              <a:avLst/>
              <a:gdLst/>
              <a:ahLst/>
              <a:cxnLst/>
              <a:rect l="l" t="t" r="r" b="b"/>
              <a:pathLst>
                <a:path w="441325" h="901700">
                  <a:moveTo>
                    <a:pt x="7958" y="0"/>
                  </a:moveTo>
                  <a:lnTo>
                    <a:pt x="3502" y="53207"/>
                  </a:lnTo>
                  <a:lnTo>
                    <a:pt x="628" y="111611"/>
                  </a:lnTo>
                  <a:lnTo>
                    <a:pt x="0" y="142402"/>
                  </a:lnTo>
                  <a:lnTo>
                    <a:pt x="24" y="174059"/>
                  </a:lnTo>
                  <a:lnTo>
                    <a:pt x="2378" y="239398"/>
                  </a:lnTo>
                  <a:lnTo>
                    <a:pt x="8378" y="306473"/>
                  </a:lnTo>
                  <a:lnTo>
                    <a:pt x="18713" y="374131"/>
                  </a:lnTo>
                  <a:lnTo>
                    <a:pt x="34072" y="441220"/>
                  </a:lnTo>
                  <a:lnTo>
                    <a:pt x="55142" y="506585"/>
                  </a:lnTo>
                  <a:lnTo>
                    <a:pt x="82612" y="569074"/>
                  </a:lnTo>
                  <a:lnTo>
                    <a:pt x="117170" y="627533"/>
                  </a:lnTo>
                  <a:lnTo>
                    <a:pt x="142279" y="661768"/>
                  </a:lnTo>
                  <a:lnTo>
                    <a:pt x="169536" y="694389"/>
                  </a:lnTo>
                  <a:lnTo>
                    <a:pt x="198741" y="725431"/>
                  </a:lnTo>
                  <a:lnTo>
                    <a:pt x="229697" y="754926"/>
                  </a:lnTo>
                  <a:lnTo>
                    <a:pt x="262202" y="782909"/>
                  </a:lnTo>
                  <a:lnTo>
                    <a:pt x="296059" y="809412"/>
                  </a:lnTo>
                  <a:lnTo>
                    <a:pt x="331067" y="834469"/>
                  </a:lnTo>
                  <a:lnTo>
                    <a:pt x="367027" y="858114"/>
                  </a:lnTo>
                  <a:lnTo>
                    <a:pt x="403740" y="880381"/>
                  </a:lnTo>
                  <a:lnTo>
                    <a:pt x="422317" y="891007"/>
                  </a:lnTo>
                  <a:lnTo>
                    <a:pt x="441007" y="901301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15" name="object 214">
              <a:extLst>
                <a:ext uri="{FF2B5EF4-FFF2-40B4-BE49-F238E27FC236}">
                  <a16:creationId xmlns:a16="http://schemas.microsoft.com/office/drawing/2014/main" id="{BAD48905-E819-4B4B-954C-53507EB8E177}"/>
                </a:ext>
              </a:extLst>
            </p:cNvPr>
            <p:cNvSpPr/>
            <p:nvPr/>
          </p:nvSpPr>
          <p:spPr>
            <a:xfrm>
              <a:off x="1687916" y="7456589"/>
              <a:ext cx="92075" cy="66675"/>
            </a:xfrm>
            <a:custGeom>
              <a:avLst/>
              <a:gdLst/>
              <a:ahLst/>
              <a:cxnLst/>
              <a:rect l="l" t="t" r="r" b="b"/>
              <a:pathLst>
                <a:path w="92075" h="66675">
                  <a:moveTo>
                    <a:pt x="27383" y="0"/>
                  </a:moveTo>
                  <a:lnTo>
                    <a:pt x="0" y="54558"/>
                  </a:lnTo>
                  <a:lnTo>
                    <a:pt x="91610" y="66406"/>
                  </a:lnTo>
                  <a:lnTo>
                    <a:pt x="27383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16" name="object 215">
              <a:extLst>
                <a:ext uri="{FF2B5EF4-FFF2-40B4-BE49-F238E27FC236}">
                  <a16:creationId xmlns:a16="http://schemas.microsoft.com/office/drawing/2014/main" id="{9B0E8A7A-8F45-43D8-B6FA-C98B8D268F79}"/>
                </a:ext>
              </a:extLst>
            </p:cNvPr>
            <p:cNvSpPr/>
            <p:nvPr/>
          </p:nvSpPr>
          <p:spPr>
            <a:xfrm>
              <a:off x="1687916" y="7456589"/>
              <a:ext cx="92075" cy="66675"/>
            </a:xfrm>
            <a:custGeom>
              <a:avLst/>
              <a:gdLst/>
              <a:ahLst/>
              <a:cxnLst/>
              <a:rect l="l" t="t" r="r" b="b"/>
              <a:pathLst>
                <a:path w="92075" h="66675">
                  <a:moveTo>
                    <a:pt x="27383" y="0"/>
                  </a:moveTo>
                  <a:lnTo>
                    <a:pt x="91610" y="66406"/>
                  </a:lnTo>
                  <a:lnTo>
                    <a:pt x="0" y="54558"/>
                  </a:lnTo>
                  <a:lnTo>
                    <a:pt x="27383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17" name="object 216">
              <a:extLst>
                <a:ext uri="{FF2B5EF4-FFF2-40B4-BE49-F238E27FC236}">
                  <a16:creationId xmlns:a16="http://schemas.microsoft.com/office/drawing/2014/main" id="{DC6F3CA7-C774-4605-8E60-79C6F2F950BF}"/>
                </a:ext>
              </a:extLst>
            </p:cNvPr>
            <p:cNvSpPr/>
            <p:nvPr/>
          </p:nvSpPr>
          <p:spPr>
            <a:xfrm flipH="1">
              <a:off x="2168907" y="7926785"/>
              <a:ext cx="91633" cy="129408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11613"/>
                  </a:lnTo>
                  <a:lnTo>
                    <a:pt x="0" y="23469"/>
                  </a:lnTo>
                  <a:lnTo>
                    <a:pt x="0" y="35547"/>
                  </a:lnTo>
                  <a:lnTo>
                    <a:pt x="0" y="47825"/>
                  </a:lnTo>
                  <a:lnTo>
                    <a:pt x="0" y="60282"/>
                  </a:lnTo>
                  <a:lnTo>
                    <a:pt x="0" y="72896"/>
                  </a:lnTo>
                  <a:lnTo>
                    <a:pt x="0" y="85645"/>
                  </a:lnTo>
                  <a:lnTo>
                    <a:pt x="0" y="163770"/>
                  </a:lnTo>
                  <a:lnTo>
                    <a:pt x="0" y="176861"/>
                  </a:lnTo>
                  <a:lnTo>
                    <a:pt x="0" y="189915"/>
                  </a:lnTo>
                  <a:lnTo>
                    <a:pt x="0" y="202909"/>
                  </a:lnTo>
                  <a:lnTo>
                    <a:pt x="0" y="215823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18" name="object 217">
              <a:extLst>
                <a:ext uri="{FF2B5EF4-FFF2-40B4-BE49-F238E27FC236}">
                  <a16:creationId xmlns:a16="http://schemas.microsoft.com/office/drawing/2014/main" id="{78CFE046-F645-479B-BA6B-0EB09C59CB07}"/>
                </a:ext>
              </a:extLst>
            </p:cNvPr>
            <p:cNvSpPr/>
            <p:nvPr/>
          </p:nvSpPr>
          <p:spPr>
            <a:xfrm>
              <a:off x="2227492" y="8063391"/>
              <a:ext cx="61594" cy="87630"/>
            </a:xfrm>
            <a:custGeom>
              <a:avLst/>
              <a:gdLst/>
              <a:ahLst/>
              <a:cxnLst/>
              <a:rect l="l" t="t" r="r" b="b"/>
              <a:pathLst>
                <a:path w="61594" h="87629">
                  <a:moveTo>
                    <a:pt x="61027" y="0"/>
                  </a:moveTo>
                  <a:lnTo>
                    <a:pt x="0" y="0"/>
                  </a:lnTo>
                  <a:lnTo>
                    <a:pt x="30513" y="87181"/>
                  </a:lnTo>
                  <a:lnTo>
                    <a:pt x="61027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19" name="object 218">
              <a:extLst>
                <a:ext uri="{FF2B5EF4-FFF2-40B4-BE49-F238E27FC236}">
                  <a16:creationId xmlns:a16="http://schemas.microsoft.com/office/drawing/2014/main" id="{32E4D143-47AE-4F67-8A80-9A49DB5E9924}"/>
                </a:ext>
              </a:extLst>
            </p:cNvPr>
            <p:cNvSpPr/>
            <p:nvPr/>
          </p:nvSpPr>
          <p:spPr>
            <a:xfrm>
              <a:off x="2227492" y="8063391"/>
              <a:ext cx="61594" cy="87630"/>
            </a:xfrm>
            <a:custGeom>
              <a:avLst/>
              <a:gdLst/>
              <a:ahLst/>
              <a:cxnLst/>
              <a:rect l="l" t="t" r="r" b="b"/>
              <a:pathLst>
                <a:path w="61594" h="87629">
                  <a:moveTo>
                    <a:pt x="61027" y="0"/>
                  </a:moveTo>
                  <a:lnTo>
                    <a:pt x="30513" y="87181"/>
                  </a:lnTo>
                  <a:lnTo>
                    <a:pt x="0" y="0"/>
                  </a:lnTo>
                  <a:lnTo>
                    <a:pt x="61027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0" name="object 219">
              <a:extLst>
                <a:ext uri="{FF2B5EF4-FFF2-40B4-BE49-F238E27FC236}">
                  <a16:creationId xmlns:a16="http://schemas.microsoft.com/office/drawing/2014/main" id="{05B2CE25-9310-44FA-BD11-A451A1F798CD}"/>
                </a:ext>
              </a:extLst>
            </p:cNvPr>
            <p:cNvSpPr/>
            <p:nvPr/>
          </p:nvSpPr>
          <p:spPr>
            <a:xfrm>
              <a:off x="4949132" y="2302699"/>
              <a:ext cx="609920" cy="163508"/>
            </a:xfrm>
            <a:custGeom>
              <a:avLst/>
              <a:gdLst/>
              <a:ahLst/>
              <a:cxnLst/>
              <a:rect l="l" t="t" r="r" b="b"/>
              <a:pathLst>
                <a:path w="621029" h="276860">
                  <a:moveTo>
                    <a:pt x="0" y="0"/>
                  </a:moveTo>
                  <a:lnTo>
                    <a:pt x="57485" y="25620"/>
                  </a:lnTo>
                  <a:lnTo>
                    <a:pt x="117323" y="52293"/>
                  </a:lnTo>
                  <a:lnTo>
                    <a:pt x="179013" y="79794"/>
                  </a:lnTo>
                  <a:lnTo>
                    <a:pt x="242051" y="107899"/>
                  </a:lnTo>
                  <a:lnTo>
                    <a:pt x="305933" y="136381"/>
                  </a:lnTo>
                  <a:lnTo>
                    <a:pt x="370158" y="165017"/>
                  </a:lnTo>
                  <a:lnTo>
                    <a:pt x="434222" y="193582"/>
                  </a:lnTo>
                  <a:lnTo>
                    <a:pt x="466036" y="207767"/>
                  </a:lnTo>
                  <a:lnTo>
                    <a:pt x="497622" y="221851"/>
                  </a:lnTo>
                  <a:lnTo>
                    <a:pt x="528916" y="235804"/>
                  </a:lnTo>
                  <a:lnTo>
                    <a:pt x="559855" y="249599"/>
                  </a:lnTo>
                  <a:lnTo>
                    <a:pt x="590377" y="263207"/>
                  </a:lnTo>
                  <a:lnTo>
                    <a:pt x="620419" y="276601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1" name="object 220">
              <a:extLst>
                <a:ext uri="{FF2B5EF4-FFF2-40B4-BE49-F238E27FC236}">
                  <a16:creationId xmlns:a16="http://schemas.microsoft.com/office/drawing/2014/main" id="{FB8BF604-DD85-4363-889A-286E4EF3A6A7}"/>
                </a:ext>
              </a:extLst>
            </p:cNvPr>
            <p:cNvSpPr/>
            <p:nvPr/>
          </p:nvSpPr>
          <p:spPr>
            <a:xfrm>
              <a:off x="5546151" y="2438158"/>
              <a:ext cx="92075" cy="63500"/>
            </a:xfrm>
            <a:custGeom>
              <a:avLst/>
              <a:gdLst/>
              <a:ahLst/>
              <a:cxnLst/>
              <a:rect l="l" t="t" r="r" b="b"/>
              <a:pathLst>
                <a:path w="92075" h="63500">
                  <a:moveTo>
                    <a:pt x="24864" y="0"/>
                  </a:moveTo>
                  <a:lnTo>
                    <a:pt x="0" y="55717"/>
                  </a:lnTo>
                  <a:lnTo>
                    <a:pt x="92055" y="63381"/>
                  </a:lnTo>
                  <a:lnTo>
                    <a:pt x="2486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2" name="object 221">
              <a:extLst>
                <a:ext uri="{FF2B5EF4-FFF2-40B4-BE49-F238E27FC236}">
                  <a16:creationId xmlns:a16="http://schemas.microsoft.com/office/drawing/2014/main" id="{DD8AF274-4786-4083-9DB1-C3924E272CBB}"/>
                </a:ext>
              </a:extLst>
            </p:cNvPr>
            <p:cNvSpPr/>
            <p:nvPr/>
          </p:nvSpPr>
          <p:spPr>
            <a:xfrm>
              <a:off x="5546151" y="2438158"/>
              <a:ext cx="92075" cy="63500"/>
            </a:xfrm>
            <a:custGeom>
              <a:avLst/>
              <a:gdLst/>
              <a:ahLst/>
              <a:cxnLst/>
              <a:rect l="l" t="t" r="r" b="b"/>
              <a:pathLst>
                <a:path w="92075" h="63500">
                  <a:moveTo>
                    <a:pt x="24864" y="0"/>
                  </a:moveTo>
                  <a:lnTo>
                    <a:pt x="92055" y="63381"/>
                  </a:lnTo>
                  <a:lnTo>
                    <a:pt x="0" y="55717"/>
                  </a:lnTo>
                  <a:lnTo>
                    <a:pt x="24864" y="0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3" name="object 222">
              <a:extLst>
                <a:ext uri="{FF2B5EF4-FFF2-40B4-BE49-F238E27FC236}">
                  <a16:creationId xmlns:a16="http://schemas.microsoft.com/office/drawing/2014/main" id="{F799D922-1F2B-4831-B947-34351B8BEF25}"/>
                </a:ext>
              </a:extLst>
            </p:cNvPr>
            <p:cNvSpPr/>
            <p:nvPr/>
          </p:nvSpPr>
          <p:spPr>
            <a:xfrm>
              <a:off x="6130373" y="8038762"/>
              <a:ext cx="0" cy="215900"/>
            </a:xfrm>
            <a:custGeom>
              <a:avLst/>
              <a:gdLst/>
              <a:ahLst/>
              <a:cxnLst/>
              <a:rect l="l" t="t" r="r" b="b"/>
              <a:pathLst>
                <a:path h="215900">
                  <a:moveTo>
                    <a:pt x="0" y="0"/>
                  </a:moveTo>
                  <a:lnTo>
                    <a:pt x="0" y="11613"/>
                  </a:lnTo>
                  <a:lnTo>
                    <a:pt x="0" y="23469"/>
                  </a:lnTo>
                  <a:lnTo>
                    <a:pt x="0" y="35547"/>
                  </a:lnTo>
                  <a:lnTo>
                    <a:pt x="0" y="47825"/>
                  </a:lnTo>
                  <a:lnTo>
                    <a:pt x="0" y="60282"/>
                  </a:lnTo>
                  <a:lnTo>
                    <a:pt x="0" y="72896"/>
                  </a:lnTo>
                  <a:lnTo>
                    <a:pt x="0" y="85645"/>
                  </a:lnTo>
                  <a:lnTo>
                    <a:pt x="0" y="98508"/>
                  </a:lnTo>
                  <a:lnTo>
                    <a:pt x="0" y="111462"/>
                  </a:lnTo>
                  <a:lnTo>
                    <a:pt x="0" y="124488"/>
                  </a:lnTo>
                  <a:lnTo>
                    <a:pt x="0" y="137562"/>
                  </a:lnTo>
                  <a:lnTo>
                    <a:pt x="0" y="150663"/>
                  </a:lnTo>
                  <a:lnTo>
                    <a:pt x="0" y="163770"/>
                  </a:lnTo>
                  <a:lnTo>
                    <a:pt x="0" y="176861"/>
                  </a:lnTo>
                  <a:lnTo>
                    <a:pt x="0" y="189915"/>
                  </a:lnTo>
                  <a:lnTo>
                    <a:pt x="0" y="202909"/>
                  </a:lnTo>
                  <a:lnTo>
                    <a:pt x="0" y="215823"/>
                  </a:lnTo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4" name="object 223">
              <a:extLst>
                <a:ext uri="{FF2B5EF4-FFF2-40B4-BE49-F238E27FC236}">
                  <a16:creationId xmlns:a16="http://schemas.microsoft.com/office/drawing/2014/main" id="{22613E26-3292-4CDF-851F-24FC1BF85800}"/>
                </a:ext>
              </a:extLst>
            </p:cNvPr>
            <p:cNvSpPr/>
            <p:nvPr/>
          </p:nvSpPr>
          <p:spPr>
            <a:xfrm>
              <a:off x="6107079" y="8255544"/>
              <a:ext cx="61593" cy="87629"/>
            </a:xfrm>
            <a:custGeom>
              <a:avLst/>
              <a:gdLst/>
              <a:ahLst/>
              <a:cxnLst/>
              <a:rect l="l" t="t" r="r" b="b"/>
              <a:pathLst>
                <a:path w="61595" h="87629">
                  <a:moveTo>
                    <a:pt x="61027" y="0"/>
                  </a:moveTo>
                  <a:lnTo>
                    <a:pt x="0" y="0"/>
                  </a:lnTo>
                  <a:lnTo>
                    <a:pt x="30513" y="87181"/>
                  </a:lnTo>
                  <a:lnTo>
                    <a:pt x="61027" y="0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5" name="object 224">
              <a:extLst>
                <a:ext uri="{FF2B5EF4-FFF2-40B4-BE49-F238E27FC236}">
                  <a16:creationId xmlns:a16="http://schemas.microsoft.com/office/drawing/2014/main" id="{761895FD-6BE2-4E0F-9E1E-C3A02EE20BDF}"/>
                </a:ext>
              </a:extLst>
            </p:cNvPr>
            <p:cNvSpPr/>
            <p:nvPr/>
          </p:nvSpPr>
          <p:spPr>
            <a:xfrm>
              <a:off x="6099860" y="8261861"/>
              <a:ext cx="61593" cy="87629"/>
            </a:xfrm>
            <a:custGeom>
              <a:avLst/>
              <a:gdLst/>
              <a:ahLst/>
              <a:cxnLst/>
              <a:rect l="l" t="t" r="r" b="b"/>
              <a:pathLst>
                <a:path w="61595" h="87629">
                  <a:moveTo>
                    <a:pt x="61027" y="0"/>
                  </a:moveTo>
                  <a:lnTo>
                    <a:pt x="30513" y="87181"/>
                  </a:lnTo>
                  <a:lnTo>
                    <a:pt x="0" y="0"/>
                  </a:lnTo>
                  <a:lnTo>
                    <a:pt x="61027" y="0"/>
                  </a:lnTo>
                  <a:close/>
                </a:path>
              </a:pathLst>
            </a:custGeom>
            <a:ln w="8718">
              <a:solidFill>
                <a:srgbClr val="0000FF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6" name="object 225">
              <a:extLst>
                <a:ext uri="{FF2B5EF4-FFF2-40B4-BE49-F238E27FC236}">
                  <a16:creationId xmlns:a16="http://schemas.microsoft.com/office/drawing/2014/main" id="{3696EF39-6E1C-41E0-B475-765A0B6D210E}"/>
                </a:ext>
              </a:extLst>
            </p:cNvPr>
            <p:cNvSpPr/>
            <p:nvPr/>
          </p:nvSpPr>
          <p:spPr>
            <a:xfrm>
              <a:off x="6775602" y="3553049"/>
              <a:ext cx="91633" cy="1608587"/>
            </a:xfrm>
            <a:custGeom>
              <a:avLst/>
              <a:gdLst/>
              <a:ahLst/>
              <a:cxnLst/>
              <a:rect l="l" t="t" r="r" b="b"/>
              <a:pathLst>
                <a:path w="77470" h="1715135">
                  <a:moveTo>
                    <a:pt x="60940" y="0"/>
                  </a:moveTo>
                  <a:lnTo>
                    <a:pt x="54853" y="62819"/>
                  </a:lnTo>
                  <a:lnTo>
                    <a:pt x="48273" y="134150"/>
                  </a:lnTo>
                  <a:lnTo>
                    <a:pt x="41403" y="212976"/>
                  </a:lnTo>
                  <a:lnTo>
                    <a:pt x="34446" y="298279"/>
                  </a:lnTo>
                  <a:lnTo>
                    <a:pt x="27604" y="389045"/>
                  </a:lnTo>
                  <a:lnTo>
                    <a:pt x="21081" y="484255"/>
                  </a:lnTo>
                  <a:lnTo>
                    <a:pt x="15079" y="582894"/>
                  </a:lnTo>
                  <a:lnTo>
                    <a:pt x="9802" y="683945"/>
                  </a:lnTo>
                  <a:lnTo>
                    <a:pt x="5453" y="786391"/>
                  </a:lnTo>
                  <a:lnTo>
                    <a:pt x="2234" y="889216"/>
                  </a:lnTo>
                  <a:lnTo>
                    <a:pt x="348" y="991403"/>
                  </a:lnTo>
                  <a:lnTo>
                    <a:pt x="0" y="1091936"/>
                  </a:lnTo>
                  <a:lnTo>
                    <a:pt x="1390" y="1189798"/>
                  </a:lnTo>
                  <a:lnTo>
                    <a:pt x="4723" y="1283972"/>
                  </a:lnTo>
                  <a:lnTo>
                    <a:pt x="10201" y="1373442"/>
                  </a:lnTo>
                  <a:lnTo>
                    <a:pt x="18028" y="1457192"/>
                  </a:lnTo>
                  <a:lnTo>
                    <a:pt x="28405" y="1534205"/>
                  </a:lnTo>
                  <a:lnTo>
                    <a:pt x="41538" y="1603464"/>
                  </a:lnTo>
                  <a:lnTo>
                    <a:pt x="57627" y="1663952"/>
                  </a:lnTo>
                  <a:lnTo>
                    <a:pt x="76877" y="1714654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7" name="object 226">
              <a:extLst>
                <a:ext uri="{FF2B5EF4-FFF2-40B4-BE49-F238E27FC236}">
                  <a16:creationId xmlns:a16="http://schemas.microsoft.com/office/drawing/2014/main" id="{EB0732F3-5D13-418A-B158-D75905849EBB}"/>
                </a:ext>
              </a:extLst>
            </p:cNvPr>
            <p:cNvSpPr/>
            <p:nvPr/>
          </p:nvSpPr>
          <p:spPr>
            <a:xfrm>
              <a:off x="5932142" y="3559887"/>
              <a:ext cx="556054" cy="176978"/>
            </a:xfrm>
            <a:custGeom>
              <a:avLst/>
              <a:gdLst/>
              <a:ahLst/>
              <a:cxnLst/>
              <a:rect l="l" t="t" r="r" b="b"/>
              <a:pathLst>
                <a:path w="608965" h="292100">
                  <a:moveTo>
                    <a:pt x="608972" y="0"/>
                  </a:moveTo>
                  <a:lnTo>
                    <a:pt x="552323" y="27161"/>
                  </a:lnTo>
                  <a:lnTo>
                    <a:pt x="493248" y="55484"/>
                  </a:lnTo>
                  <a:lnTo>
                    <a:pt x="432303" y="84703"/>
                  </a:lnTo>
                  <a:lnTo>
                    <a:pt x="370044" y="114552"/>
                  </a:lnTo>
                  <a:lnTo>
                    <a:pt x="307026" y="144764"/>
                  </a:lnTo>
                  <a:lnTo>
                    <a:pt x="243805" y="175072"/>
                  </a:lnTo>
                  <a:lnTo>
                    <a:pt x="180936" y="205212"/>
                  </a:lnTo>
                  <a:lnTo>
                    <a:pt x="118975" y="234916"/>
                  </a:lnTo>
                  <a:lnTo>
                    <a:pt x="88509" y="249522"/>
                  </a:lnTo>
                  <a:lnTo>
                    <a:pt x="58478" y="263919"/>
                  </a:lnTo>
                  <a:lnTo>
                    <a:pt x="28952" y="278074"/>
                  </a:lnTo>
                  <a:lnTo>
                    <a:pt x="0" y="291954"/>
                  </a:lnTo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8" name="object 227">
              <a:extLst>
                <a:ext uri="{FF2B5EF4-FFF2-40B4-BE49-F238E27FC236}">
                  <a16:creationId xmlns:a16="http://schemas.microsoft.com/office/drawing/2014/main" id="{AA3994AA-3708-4312-B9A2-C05AA4D6D686}"/>
                </a:ext>
              </a:extLst>
            </p:cNvPr>
            <p:cNvSpPr/>
            <p:nvPr/>
          </p:nvSpPr>
          <p:spPr>
            <a:xfrm>
              <a:off x="5853231" y="3709380"/>
              <a:ext cx="92075" cy="65405"/>
            </a:xfrm>
            <a:custGeom>
              <a:avLst/>
              <a:gdLst/>
              <a:ahLst/>
              <a:cxnLst/>
              <a:rect l="l" t="t" r="r" b="b"/>
              <a:pathLst>
                <a:path w="92075" h="65404">
                  <a:moveTo>
                    <a:pt x="65421" y="0"/>
                  </a:moveTo>
                  <a:lnTo>
                    <a:pt x="0" y="65177"/>
                  </a:lnTo>
                  <a:lnTo>
                    <a:pt x="91776" y="54994"/>
                  </a:lnTo>
                  <a:lnTo>
                    <a:pt x="65421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29" name="object 228">
              <a:extLst>
                <a:ext uri="{FF2B5EF4-FFF2-40B4-BE49-F238E27FC236}">
                  <a16:creationId xmlns:a16="http://schemas.microsoft.com/office/drawing/2014/main" id="{7AABCF1D-6F3D-4ED2-9A4F-9C1637D7D0F6}"/>
                </a:ext>
              </a:extLst>
            </p:cNvPr>
            <p:cNvSpPr/>
            <p:nvPr/>
          </p:nvSpPr>
          <p:spPr>
            <a:xfrm>
              <a:off x="5853231" y="3709380"/>
              <a:ext cx="92075" cy="65405"/>
            </a:xfrm>
            <a:custGeom>
              <a:avLst/>
              <a:gdLst/>
              <a:ahLst/>
              <a:cxnLst/>
              <a:rect l="l" t="t" r="r" b="b"/>
              <a:pathLst>
                <a:path w="92075" h="65404">
                  <a:moveTo>
                    <a:pt x="91776" y="54994"/>
                  </a:moveTo>
                  <a:lnTo>
                    <a:pt x="0" y="65177"/>
                  </a:lnTo>
                  <a:lnTo>
                    <a:pt x="65421" y="0"/>
                  </a:lnTo>
                  <a:lnTo>
                    <a:pt x="91776" y="54994"/>
                  </a:lnTo>
                  <a:close/>
                </a:path>
              </a:pathLst>
            </a:custGeom>
            <a:ln w="8718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 sz="2000"/>
            </a:p>
          </p:txBody>
        </p:sp>
        <p:sp>
          <p:nvSpPr>
            <p:cNvPr id="230" name="bk object 16">
              <a:extLst>
                <a:ext uri="{FF2B5EF4-FFF2-40B4-BE49-F238E27FC236}">
                  <a16:creationId xmlns:a16="http://schemas.microsoft.com/office/drawing/2014/main" id="{B31A5392-283A-4F85-909C-444B8DA361EB}"/>
                </a:ext>
              </a:extLst>
            </p:cNvPr>
            <p:cNvSpPr/>
            <p:nvPr/>
          </p:nvSpPr>
          <p:spPr>
            <a:xfrm>
              <a:off x="418472" y="1046180"/>
              <a:ext cx="10601325" cy="8117205"/>
            </a:xfrm>
            <a:custGeom>
              <a:avLst/>
              <a:gdLst/>
              <a:ahLst/>
              <a:cxnLst/>
              <a:rect l="l" t="t" r="r" b="b"/>
              <a:pathLst>
                <a:path w="10601325" h="8117205">
                  <a:moveTo>
                    <a:pt x="0" y="8116616"/>
                  </a:moveTo>
                  <a:lnTo>
                    <a:pt x="0" y="0"/>
                  </a:lnTo>
                  <a:lnTo>
                    <a:pt x="10601294" y="0"/>
                  </a:lnTo>
                  <a:lnTo>
                    <a:pt x="10601294" y="8116616"/>
                  </a:lnTo>
                  <a:lnTo>
                    <a:pt x="0" y="8116616"/>
                  </a:lnTo>
                  <a:close/>
                </a:path>
              </a:pathLst>
            </a:custGeom>
            <a:ln w="871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 sz="1100"/>
            </a:p>
          </p:txBody>
        </p:sp>
      </p:grpSp>
    </p:spTree>
    <p:extLst>
      <p:ext uri="{BB962C8B-B14F-4D97-AF65-F5344CB8AC3E}">
        <p14:creationId xmlns:p14="http://schemas.microsoft.com/office/powerpoint/2010/main" val="28884673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C76A77-CEF9-4424-A367-2E959E35A4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Questions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42A407-5D61-4C37-B66B-7A756908D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224026F-8009-4923-9982-CFF256B247E6}"/>
              </a:ext>
            </a:extLst>
          </p:cNvPr>
          <p:cNvSpPr/>
          <p:nvPr/>
        </p:nvSpPr>
        <p:spPr>
          <a:xfrm>
            <a:off x="1390568" y="3947606"/>
            <a:ext cx="8337784" cy="12795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In-project Analysis</a:t>
            </a:r>
          </a:p>
          <a:p>
            <a:r>
              <a:rPr lang="en-US" altLang="zh-CN" dirty="0"/>
              <a:t>OP1: How many fixes can be constructed from past fixes?</a:t>
            </a:r>
          </a:p>
          <a:p>
            <a:r>
              <a:rPr lang="en-US" altLang="zh-CN" dirty="0"/>
              <a:t>OP2: How creative is a bug fix?</a:t>
            </a:r>
          </a:p>
          <a:p>
            <a:r>
              <a:rPr lang="en-US" altLang="zh-CN" dirty="0"/>
              <a:t>OP3: What are the challenges when preparing the repository of bug fixes?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99E7F7-C282-4B0B-A2D9-B13546DC97CF}"/>
              </a:ext>
            </a:extLst>
          </p:cNvPr>
          <p:cNvSpPr/>
          <p:nvPr/>
        </p:nvSpPr>
        <p:spPr>
          <a:xfrm>
            <a:off x="1390568" y="5373935"/>
            <a:ext cx="8337784" cy="11756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Cross-project Analysis</a:t>
            </a:r>
          </a:p>
          <a:p>
            <a:r>
              <a:rPr lang="en-US" altLang="zh-CN" dirty="0"/>
              <a:t>OP4: What is the potential to learn from other projects?</a:t>
            </a:r>
            <a:endParaRPr lang="zh-CN" altLang="en-US" dirty="0"/>
          </a:p>
        </p:txBody>
      </p:sp>
      <p:graphicFrame>
        <p:nvGraphicFramePr>
          <p:cNvPr id="6" name="内容占位符 4">
            <a:extLst>
              <a:ext uri="{FF2B5EF4-FFF2-40B4-BE49-F238E27FC236}">
                <a16:creationId xmlns:a16="http://schemas.microsoft.com/office/drawing/2014/main" id="{D97C8527-12C6-49B7-907B-7FAC7BB80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85521660"/>
              </p:ext>
            </p:extLst>
          </p:nvPr>
        </p:nvGraphicFramePr>
        <p:xfrm>
          <a:off x="1390568" y="1687071"/>
          <a:ext cx="8337784" cy="215990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4446">
                  <a:extLst>
                    <a:ext uri="{9D8B030D-6E8A-4147-A177-3AD203B41FA5}">
                      <a16:colId xmlns:a16="http://schemas.microsoft.com/office/drawing/2014/main" val="1695875810"/>
                    </a:ext>
                  </a:extLst>
                </a:gridCol>
                <a:gridCol w="2084446">
                  <a:extLst>
                    <a:ext uri="{9D8B030D-6E8A-4147-A177-3AD203B41FA5}">
                      <a16:colId xmlns:a16="http://schemas.microsoft.com/office/drawing/2014/main" val="1950088841"/>
                    </a:ext>
                  </a:extLst>
                </a:gridCol>
                <a:gridCol w="2084446">
                  <a:extLst>
                    <a:ext uri="{9D8B030D-6E8A-4147-A177-3AD203B41FA5}">
                      <a16:colId xmlns:a16="http://schemas.microsoft.com/office/drawing/2014/main" val="1857124495"/>
                    </a:ext>
                  </a:extLst>
                </a:gridCol>
                <a:gridCol w="2084446">
                  <a:extLst>
                    <a:ext uri="{9D8B030D-6E8A-4147-A177-3AD203B41FA5}">
                      <a16:colId xmlns:a16="http://schemas.microsoft.com/office/drawing/2014/main" val="3350655119"/>
                    </a:ext>
                  </a:extLst>
                </a:gridCol>
              </a:tblGrid>
              <a:tr h="35998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Name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Fix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LOC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File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0161822"/>
                  </a:ext>
                </a:extLst>
              </a:tr>
              <a:tr h="359984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aries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442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492,349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2,423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08971923"/>
                  </a:ext>
                </a:extLst>
              </a:tr>
              <a:tr h="359984">
                <a:tc>
                  <a:txBody>
                    <a:bodyPr/>
                    <a:lstStyle/>
                    <a:p>
                      <a:r>
                        <a:rPr lang="en-US" altLang="zh-CN" sz="1600" dirty="0" err="1"/>
                        <a:t>cassandra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2,463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9,683,554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19,918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9659024"/>
                  </a:ext>
                </a:extLst>
              </a:tr>
              <a:tr h="35998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derby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2,392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17,601,539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26,359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87704018"/>
                  </a:ext>
                </a:extLst>
              </a:tr>
              <a:tr h="35998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mahout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438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538,277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3,712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5115108"/>
                  </a:ext>
                </a:extLst>
              </a:tr>
              <a:tr h="359984">
                <a:tc>
                  <a:txBody>
                    <a:bodyPr/>
                    <a:lstStyle/>
                    <a:p>
                      <a:r>
                        <a:rPr lang="en-US" altLang="zh-CN" sz="1600" dirty="0"/>
                        <a:t>total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5,735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28,315,719</a:t>
                      </a:r>
                      <a:endParaRPr lang="zh-CN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0" i="0" u="none" strike="noStrike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52,412</a:t>
                      </a:r>
                      <a:endParaRPr lang="zh-CN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0188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72776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5EA4BB-4ABA-402F-A88D-16565B000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OP1: How many fixes can be constructed from past fixes?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4DEDCB-9C8B-4AFB-8231-0F5D3A590E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Finding 1. In total, if an repair approach only reuses the contents, the structure changes, or name changes from past fixes of </a:t>
            </a:r>
            <a:r>
              <a:rPr lang="en-US" altLang="zh-CN" dirty="0">
                <a:solidFill>
                  <a:srgbClr val="FF0000"/>
                </a:solidFill>
              </a:rPr>
              <a:t>only one past fix</a:t>
            </a:r>
            <a:r>
              <a:rPr lang="en-US" altLang="zh-CN" dirty="0"/>
              <a:t>, at most </a:t>
            </a:r>
            <a:r>
              <a:rPr lang="en-US" altLang="zh-CN" dirty="0">
                <a:solidFill>
                  <a:srgbClr val="FF0000"/>
                </a:solidFill>
              </a:rPr>
              <a:t>2.1%</a:t>
            </a:r>
            <a:r>
              <a:rPr lang="en-US" altLang="zh-CN" dirty="0"/>
              <a:t>, </a:t>
            </a:r>
            <a:r>
              <a:rPr lang="en-US" altLang="zh-CN" dirty="0">
                <a:solidFill>
                  <a:srgbClr val="FF0000"/>
                </a:solidFill>
              </a:rPr>
              <a:t>12.5%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3.8%</a:t>
            </a:r>
            <a:r>
              <a:rPr lang="en-US" altLang="zh-CN" dirty="0"/>
              <a:t> new bugs can be thus constructed.</a:t>
            </a:r>
          </a:p>
          <a:p>
            <a:r>
              <a:rPr lang="en-US" altLang="zh-CN" dirty="0"/>
              <a:t>Finding 2. In total, if a repair approach combines </a:t>
            </a:r>
            <a:r>
              <a:rPr lang="en-US" altLang="zh-CN" dirty="0">
                <a:solidFill>
                  <a:srgbClr val="FF0000"/>
                </a:solidFill>
              </a:rPr>
              <a:t>multiple fixes</a:t>
            </a:r>
            <a:r>
              <a:rPr lang="en-US" altLang="zh-CN" dirty="0"/>
              <a:t> and reuses the contents, the structure changes, or name changes, at most </a:t>
            </a:r>
            <a:r>
              <a:rPr lang="en-US" altLang="zh-CN" dirty="0">
                <a:solidFill>
                  <a:srgbClr val="FF0000"/>
                </a:solidFill>
              </a:rPr>
              <a:t>3.2%</a:t>
            </a:r>
            <a:r>
              <a:rPr lang="en-US" altLang="zh-CN" dirty="0"/>
              <a:t>, </a:t>
            </a:r>
            <a:r>
              <a:rPr lang="en-US" altLang="zh-CN" b="1" dirty="0">
                <a:solidFill>
                  <a:srgbClr val="FF0000"/>
                </a:solidFill>
              </a:rPr>
              <a:t>41.3%</a:t>
            </a:r>
            <a:r>
              <a:rPr lang="en-US" altLang="zh-CN" dirty="0"/>
              <a:t>, and </a:t>
            </a:r>
            <a:r>
              <a:rPr lang="en-US" altLang="zh-CN" dirty="0">
                <a:solidFill>
                  <a:srgbClr val="FF0000"/>
                </a:solidFill>
              </a:rPr>
              <a:t>9.8%</a:t>
            </a:r>
            <a:r>
              <a:rPr lang="en-US" altLang="zh-CN" dirty="0"/>
              <a:t> new bugs can be thus constructed.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895314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to estimate the potentials?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7925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 smtClean="0"/>
              <a:t>潜力估计</a:t>
            </a:r>
            <a:endParaRPr lang="en-US" altLang="zh-CN" sz="2400" dirty="0" smtClean="0"/>
          </a:p>
          <a:p>
            <a:pPr lvl="1"/>
            <a:r>
              <a:rPr lang="zh-CN" altLang="en-US" dirty="0" smtClean="0"/>
              <a:t>为什么需要这个潜力估计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为什么不能通过直接运行得到结果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设置和参照方法底层的假定能对应上</a:t>
            </a:r>
            <a:endParaRPr lang="en-US" altLang="zh-CN" dirty="0" smtClean="0"/>
          </a:p>
          <a:p>
            <a:pPr lvl="1"/>
            <a:r>
              <a:rPr lang="zh-CN" altLang="en-US" smtClean="0"/>
              <a:t>结果能说明哪些假定合理，哪些不合理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8908257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评分标准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对照</a:t>
            </a:r>
            <a:r>
              <a:rPr lang="zh-CN" altLang="en-US" sz="2400" dirty="0"/>
              <a:t>实验</a:t>
            </a:r>
            <a:endParaRPr lang="en-US" altLang="zh-CN" sz="2400" dirty="0"/>
          </a:p>
          <a:p>
            <a:pPr lvl="1"/>
            <a:r>
              <a:rPr lang="zh-CN" altLang="en-US" dirty="0" smtClean="0"/>
              <a:t>为什么需要这个对照实验</a:t>
            </a:r>
            <a:endParaRPr lang="en-US" altLang="zh-CN" dirty="0" smtClean="0"/>
          </a:p>
          <a:p>
            <a:pPr lvl="1"/>
            <a:r>
              <a:rPr lang="zh-CN" altLang="en-US" dirty="0"/>
              <a:t>已</a:t>
            </a:r>
            <a:r>
              <a:rPr lang="zh-CN" altLang="en-US" dirty="0" smtClean="0"/>
              <a:t>有的对比有什么不足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设置合理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结果能对应已有工作的不足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6824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to estimate the potentials?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It is infeasible or less interesting to obtain the direct results. 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2648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to estimate the potentials?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It is infeasible or less interesting to obtain the direct results. </a:t>
            </a:r>
          </a:p>
          <a:p>
            <a:r>
              <a:rPr lang="en-US" altLang="zh-CN" dirty="0"/>
              <a:t>To understand the potentials of a research direction.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85259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to estimate the potentials?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It is infeasible or less interesting to obtain the direct results. </a:t>
            </a:r>
          </a:p>
          <a:p>
            <a:r>
              <a:rPr lang="en-US" altLang="zh-CN" dirty="0"/>
              <a:t>To understand the potentials of a research direction.</a:t>
            </a:r>
          </a:p>
          <a:p>
            <a:r>
              <a:rPr lang="en-US" altLang="zh-CN" dirty="0"/>
              <a:t>To understand the bottleneck of a research direction.</a:t>
            </a:r>
          </a:p>
          <a:p>
            <a:r>
              <a:rPr lang="en-US" altLang="zh-CN" dirty="0"/>
              <a:t>…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1195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7DF0C-6845-4AED-93B0-766598F8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analyze the potentials?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F2EE6-8B03-4204-A0BE-F9FF1ADC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line of research papers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0314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7DF0C-6845-4AED-93B0-766598F8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analyze the potentials?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F2EE6-8B03-4204-A0BE-F9FF1ADC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line of research papers</a:t>
            </a:r>
          </a:p>
          <a:p>
            <a:pPr lvl="1"/>
            <a:r>
              <a:rPr lang="en-US" altLang="zh-CN" dirty="0"/>
              <a:t>The assumptions of their inputs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64075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17DF0C-6845-4AED-93B0-766598F8A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How to analyze the potentials?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BF2EE6-8B03-4204-A0BE-F9FF1ADCD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line of research papers</a:t>
            </a:r>
          </a:p>
          <a:p>
            <a:pPr lvl="1"/>
            <a:r>
              <a:rPr lang="en-US" altLang="zh-CN" dirty="0"/>
              <a:t>The assumptions of their inputs.</a:t>
            </a:r>
          </a:p>
          <a:p>
            <a:pPr lvl="1"/>
            <a:r>
              <a:rPr lang="en-US" altLang="zh-CN" dirty="0"/>
              <a:t>The limitations of their techniques.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60682471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TM03457515[[fn=视图]]</Template>
  <TotalTime>7220</TotalTime>
  <Words>1585</Words>
  <Application>Microsoft Office PowerPoint</Application>
  <PresentationFormat>宽屏</PresentationFormat>
  <Paragraphs>221</Paragraphs>
  <Slides>31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31</vt:i4>
      </vt:variant>
    </vt:vector>
  </HeadingPairs>
  <TitlesOfParts>
    <vt:vector size="40" baseType="lpstr">
      <vt:lpstr>Arial Unicode MS</vt:lpstr>
      <vt:lpstr>NimbusRomNo9L-Regu</vt:lpstr>
      <vt:lpstr>等线</vt:lpstr>
      <vt:lpstr>宋体</vt:lpstr>
      <vt:lpstr>Arial</vt:lpstr>
      <vt:lpstr>Calibri</vt:lpstr>
      <vt:lpstr>Century Schoolbook</vt:lpstr>
      <vt:lpstr>Wingdings 2</vt:lpstr>
      <vt:lpstr>View</vt:lpstr>
      <vt:lpstr>Potential estimation </vt:lpstr>
      <vt:lpstr>Potential estimation</vt:lpstr>
      <vt:lpstr>Why to estimate the potentials?</vt:lpstr>
      <vt:lpstr>Why to estimate the potentials?</vt:lpstr>
      <vt:lpstr>Why to estimate the potentials?</vt:lpstr>
      <vt:lpstr>Why to estimate the potentials?</vt:lpstr>
      <vt:lpstr>How to analyze the potentials?</vt:lpstr>
      <vt:lpstr>How to analyze the potentials?</vt:lpstr>
      <vt:lpstr>How to analyze the potentials?</vt:lpstr>
      <vt:lpstr>How to analyze the potentials?</vt:lpstr>
      <vt:lpstr>How to analyze the potentials?</vt:lpstr>
      <vt:lpstr>What to analyze?</vt:lpstr>
      <vt:lpstr>What to analyze?</vt:lpstr>
      <vt:lpstr>What to analyze?</vt:lpstr>
      <vt:lpstr>What to analyze?</vt:lpstr>
      <vt:lpstr>What to analyze?</vt:lpstr>
      <vt:lpstr>Example</vt:lpstr>
      <vt:lpstr>Automatic Program Repair</vt:lpstr>
      <vt:lpstr>Controversy</vt:lpstr>
      <vt:lpstr>Dataset and tool</vt:lpstr>
      <vt:lpstr>Research questions</vt:lpstr>
      <vt:lpstr>Summary: Fault localization</vt:lpstr>
      <vt:lpstr>Summary: Fault localization</vt:lpstr>
      <vt:lpstr>Example</vt:lpstr>
      <vt:lpstr>The repetition of bug fixes</vt:lpstr>
      <vt:lpstr>Tool support</vt:lpstr>
      <vt:lpstr>Our way to compare bug fix</vt:lpstr>
      <vt:lpstr>Questions</vt:lpstr>
      <vt:lpstr>OP1: How many fixes can be constructed from past fixes?</vt:lpstr>
      <vt:lpstr>评分标准</vt:lpstr>
      <vt:lpstr>评分标准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Hao Zhong</dc:creator>
  <cp:lastModifiedBy>Zhong Hao</cp:lastModifiedBy>
  <cp:revision>546</cp:revision>
  <dcterms:created xsi:type="dcterms:W3CDTF">2017-07-31T06:57:29Z</dcterms:created>
  <dcterms:modified xsi:type="dcterms:W3CDTF">2020-10-10T07:44:17Z</dcterms:modified>
</cp:coreProperties>
</file>