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notesMasterIdLst>
    <p:notesMasterId r:id="rId15"/>
  </p:notesMasterIdLst>
  <p:sldIdLst>
    <p:sldId id="256" r:id="rId2"/>
    <p:sldId id="315" r:id="rId3"/>
    <p:sldId id="305" r:id="rId4"/>
    <p:sldId id="316" r:id="rId5"/>
    <p:sldId id="355" r:id="rId6"/>
    <p:sldId id="346" r:id="rId7"/>
    <p:sldId id="348" r:id="rId8"/>
    <p:sldId id="349" r:id="rId9"/>
    <p:sldId id="350" r:id="rId10"/>
    <p:sldId id="351" r:id="rId11"/>
    <p:sldId id="352" r:id="rId12"/>
    <p:sldId id="353" r:id="rId13"/>
    <p:sldId id="35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2C10A98-A395-4E9C-B53C-00C5666E0D70}">
          <p14:sldIdLst>
            <p14:sldId id="256"/>
            <p14:sldId id="315"/>
            <p14:sldId id="305"/>
            <p14:sldId id="316"/>
            <p14:sldId id="355"/>
            <p14:sldId id="346"/>
            <p14:sldId id="348"/>
            <p14:sldId id="349"/>
            <p14:sldId id="350"/>
            <p14:sldId id="351"/>
            <p14:sldId id="352"/>
            <p14:sldId id="353"/>
            <p14:sldId id="35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ong Hao" userId="044e1e816ffd1f93" providerId="LiveId" clId="{3890E2C7-4AA4-40F7-8002-CDDB41FFD692}"/>
    <pc:docChg chg="custSel delSld modSld modSection">
      <pc:chgData name="Zhong Hao" userId="044e1e816ffd1f93" providerId="LiveId" clId="{3890E2C7-4AA4-40F7-8002-CDDB41FFD692}" dt="2020-09-04T01:21:12.014" v="219" actId="20577"/>
      <pc:docMkLst>
        <pc:docMk/>
      </pc:docMkLst>
      <pc:sldChg chg="modSp">
        <pc:chgData name="Zhong Hao" userId="044e1e816ffd1f93" providerId="LiveId" clId="{3890E2C7-4AA4-40F7-8002-CDDB41FFD692}" dt="2020-09-04T01:16:36.844" v="45" actId="20577"/>
        <pc:sldMkLst>
          <pc:docMk/>
          <pc:sldMk cId="2252912955" sldId="256"/>
        </pc:sldMkLst>
        <pc:spChg chg="mod">
          <ac:chgData name="Zhong Hao" userId="044e1e816ffd1f93" providerId="LiveId" clId="{3890E2C7-4AA4-40F7-8002-CDDB41FFD692}" dt="2020-09-04T01:16:36.844" v="45" actId="20577"/>
          <ac:spMkLst>
            <pc:docMk/>
            <pc:sldMk cId="2252912955" sldId="256"/>
            <ac:spMk id="2" creationId="{00000000-0000-0000-0000-000000000000}"/>
          </ac:spMkLst>
        </pc:spChg>
      </pc:sldChg>
      <pc:sldChg chg="modSp">
        <pc:chgData name="Zhong Hao" userId="044e1e816ffd1f93" providerId="LiveId" clId="{3890E2C7-4AA4-40F7-8002-CDDB41FFD692}" dt="2020-09-04T01:21:12.014" v="219" actId="20577"/>
        <pc:sldMkLst>
          <pc:docMk/>
          <pc:sldMk cId="4073792569" sldId="305"/>
        </pc:sldMkLst>
        <pc:spChg chg="mod">
          <ac:chgData name="Zhong Hao" userId="044e1e816ffd1f93" providerId="LiveId" clId="{3890E2C7-4AA4-40F7-8002-CDDB41FFD692}" dt="2020-09-04T01:19:47.017" v="79" actId="20577"/>
          <ac:spMkLst>
            <pc:docMk/>
            <pc:sldMk cId="4073792569" sldId="305"/>
            <ac:spMk id="2" creationId="{00000000-0000-0000-0000-000000000000}"/>
          </ac:spMkLst>
        </pc:spChg>
        <pc:spChg chg="mod">
          <ac:chgData name="Zhong Hao" userId="044e1e816ffd1f93" providerId="LiveId" clId="{3890E2C7-4AA4-40F7-8002-CDDB41FFD692}" dt="2020-09-04T01:21:12.014" v="219" actId="20577"/>
          <ac:spMkLst>
            <pc:docMk/>
            <pc:sldMk cId="4073792569" sldId="305"/>
            <ac:spMk id="3" creationId="{00000000-0000-0000-0000-000000000000}"/>
          </ac:spMkLst>
        </pc:spChg>
      </pc:sldChg>
      <pc:sldChg chg="addSp delSp modSp">
        <pc:chgData name="Zhong Hao" userId="044e1e816ffd1f93" providerId="LiveId" clId="{3890E2C7-4AA4-40F7-8002-CDDB41FFD692}" dt="2020-09-04T01:19:38.993" v="64" actId="1076"/>
        <pc:sldMkLst>
          <pc:docMk/>
          <pc:sldMk cId="3548391965" sldId="315"/>
        </pc:sldMkLst>
        <pc:spChg chg="mod">
          <ac:chgData name="Zhong Hao" userId="044e1e816ffd1f93" providerId="LiveId" clId="{3890E2C7-4AA4-40F7-8002-CDDB41FFD692}" dt="2020-09-04T01:16:48.888" v="61" actId="20577"/>
          <ac:spMkLst>
            <pc:docMk/>
            <pc:sldMk cId="3548391965" sldId="315"/>
            <ac:spMk id="2" creationId="{00000000-0000-0000-0000-000000000000}"/>
          </ac:spMkLst>
        </pc:spChg>
        <pc:spChg chg="del mod">
          <ac:chgData name="Zhong Hao" userId="044e1e816ffd1f93" providerId="LiveId" clId="{3890E2C7-4AA4-40F7-8002-CDDB41FFD692}" dt="2020-09-04T01:19:31.759" v="63"/>
          <ac:spMkLst>
            <pc:docMk/>
            <pc:sldMk cId="3548391965" sldId="315"/>
            <ac:spMk id="3" creationId="{00000000-0000-0000-0000-000000000000}"/>
          </ac:spMkLst>
        </pc:spChg>
        <pc:picChg chg="add mod">
          <ac:chgData name="Zhong Hao" userId="044e1e816ffd1f93" providerId="LiveId" clId="{3890E2C7-4AA4-40F7-8002-CDDB41FFD692}" dt="2020-09-04T01:19:38.993" v="64" actId="1076"/>
          <ac:picMkLst>
            <pc:docMk/>
            <pc:sldMk cId="3548391965" sldId="315"/>
            <ac:picMk id="5" creationId="{05C73F8D-8186-42B9-8486-3CCDFDA25D78}"/>
          </ac:picMkLst>
        </pc:picChg>
      </pc:sldChg>
    </pc:docChg>
  </pc:docChgLst>
  <pc:docChgLst>
    <pc:chgData name="Zhong Hao" userId="044e1e816ffd1f93" providerId="LiveId" clId="{0A9F51E3-BE22-4882-A581-D353B42A704B}"/>
    <pc:docChg chg="custSel addSld delSld modSld modSection">
      <pc:chgData name="Zhong Hao" userId="044e1e816ffd1f93" providerId="LiveId" clId="{0A9F51E3-BE22-4882-A581-D353B42A704B}" dt="2020-09-09T07:08:22.486" v="745" actId="1076"/>
      <pc:docMkLst>
        <pc:docMk/>
      </pc:docMkLst>
      <pc:sldChg chg="modSp">
        <pc:chgData name="Zhong Hao" userId="044e1e816ffd1f93" providerId="LiveId" clId="{0A9F51E3-BE22-4882-A581-D353B42A704B}" dt="2020-09-05T06:51:52.732" v="627" actId="20577"/>
        <pc:sldMkLst>
          <pc:docMk/>
          <pc:sldMk cId="2252912955" sldId="256"/>
        </pc:sldMkLst>
        <pc:spChg chg="mod">
          <ac:chgData name="Zhong Hao" userId="044e1e816ffd1f93" providerId="LiveId" clId="{0A9F51E3-BE22-4882-A581-D353B42A704B}" dt="2020-09-05T06:51:52.732" v="627" actId="20577"/>
          <ac:spMkLst>
            <pc:docMk/>
            <pc:sldMk cId="2252912955" sldId="256"/>
            <ac:spMk id="2" creationId="{00000000-0000-0000-0000-000000000000}"/>
          </ac:spMkLst>
        </pc:spChg>
      </pc:sldChg>
      <pc:sldChg chg="modSp">
        <pc:chgData name="Zhong Hao" userId="044e1e816ffd1f93" providerId="LiveId" clId="{0A9F51E3-BE22-4882-A581-D353B42A704B}" dt="2020-09-05T06:52:22.700" v="657" actId="20577"/>
        <pc:sldMkLst>
          <pc:docMk/>
          <pc:sldMk cId="4073792569" sldId="305"/>
        </pc:sldMkLst>
        <pc:spChg chg="mod">
          <ac:chgData name="Zhong Hao" userId="044e1e816ffd1f93" providerId="LiveId" clId="{0A9F51E3-BE22-4882-A581-D353B42A704B}" dt="2020-09-05T06:52:22.700" v="657" actId="20577"/>
          <ac:spMkLst>
            <pc:docMk/>
            <pc:sldMk cId="4073792569" sldId="305"/>
            <ac:spMk id="2" creationId="{00000000-0000-0000-0000-000000000000}"/>
          </ac:spMkLst>
        </pc:spChg>
      </pc:sldChg>
      <pc:sldChg chg="addSp delSp modSp">
        <pc:chgData name="Zhong Hao" userId="044e1e816ffd1f93" providerId="LiveId" clId="{0A9F51E3-BE22-4882-A581-D353B42A704B}" dt="2020-09-05T06:52:01.627" v="641" actId="20577"/>
        <pc:sldMkLst>
          <pc:docMk/>
          <pc:sldMk cId="3548391965" sldId="315"/>
        </pc:sldMkLst>
        <pc:spChg chg="mod">
          <ac:chgData name="Zhong Hao" userId="044e1e816ffd1f93" providerId="LiveId" clId="{0A9F51E3-BE22-4882-A581-D353B42A704B}" dt="2020-09-05T06:52:01.627" v="641" actId="20577"/>
          <ac:spMkLst>
            <pc:docMk/>
            <pc:sldMk cId="3548391965" sldId="315"/>
            <ac:spMk id="2" creationId="{00000000-0000-0000-0000-000000000000}"/>
          </ac:spMkLst>
        </pc:spChg>
        <pc:spChg chg="add del mod">
          <ac:chgData name="Zhong Hao" userId="044e1e816ffd1f93" providerId="LiveId" clId="{0A9F51E3-BE22-4882-A581-D353B42A704B}" dt="2020-09-05T04:12:37.647" v="19"/>
          <ac:spMkLst>
            <pc:docMk/>
            <pc:sldMk cId="3548391965" sldId="315"/>
            <ac:spMk id="4" creationId="{196E4641-FC6A-4958-A2C4-FEE6AED928F5}"/>
          </ac:spMkLst>
        </pc:spChg>
        <pc:picChg chg="add mod">
          <ac:chgData name="Zhong Hao" userId="044e1e816ffd1f93" providerId="LiveId" clId="{0A9F51E3-BE22-4882-A581-D353B42A704B}" dt="2020-09-05T04:39:54.680" v="29" actId="1076"/>
          <ac:picMkLst>
            <pc:docMk/>
            <pc:sldMk cId="3548391965" sldId="315"/>
            <ac:picMk id="6" creationId="{74250AEB-611C-4823-AE84-96E0B13E5EE8}"/>
          </ac:picMkLst>
        </pc:picChg>
        <pc:picChg chg="del">
          <ac:chgData name="Zhong Hao" userId="044e1e816ffd1f93" providerId="LiveId" clId="{0A9F51E3-BE22-4882-A581-D353B42A704B}" dt="2020-09-05T04:09:41.050" v="17" actId="478"/>
          <ac:picMkLst>
            <pc:docMk/>
            <pc:sldMk cId="3548391965" sldId="315"/>
            <ac:picMk id="7" creationId="{FCE6E185-09D6-44E8-A6D2-9C069E320BC3}"/>
          </ac:picMkLst>
        </pc:picChg>
        <pc:picChg chg="del">
          <ac:chgData name="Zhong Hao" userId="044e1e816ffd1f93" providerId="LiveId" clId="{0A9F51E3-BE22-4882-A581-D353B42A704B}" dt="2020-09-05T04:09:42.729" v="18" actId="478"/>
          <ac:picMkLst>
            <pc:docMk/>
            <pc:sldMk cId="3548391965" sldId="315"/>
            <ac:picMk id="9" creationId="{C95C866C-F8A8-465D-9835-30EBD693E4DD}"/>
          </ac:picMkLst>
        </pc:picChg>
        <pc:picChg chg="add mod">
          <ac:chgData name="Zhong Hao" userId="044e1e816ffd1f93" providerId="LiveId" clId="{0A9F51E3-BE22-4882-A581-D353B42A704B}" dt="2020-09-05T04:42:08.561" v="39" actId="1076"/>
          <ac:picMkLst>
            <pc:docMk/>
            <pc:sldMk cId="3548391965" sldId="315"/>
            <ac:picMk id="10" creationId="{154592DB-728C-49EA-963B-2668C9076F3C}"/>
          </ac:picMkLst>
        </pc:picChg>
        <pc:picChg chg="add mod">
          <ac:chgData name="Zhong Hao" userId="044e1e816ffd1f93" providerId="LiveId" clId="{0A9F51E3-BE22-4882-A581-D353B42A704B}" dt="2020-09-05T04:42:07.561" v="38" actId="1076"/>
          <ac:picMkLst>
            <pc:docMk/>
            <pc:sldMk cId="3548391965" sldId="315"/>
            <ac:picMk id="12" creationId="{3985E71F-1B2F-42E0-BAF8-A722664FA739}"/>
          </ac:picMkLst>
        </pc:picChg>
      </pc:sldChg>
      <pc:sldChg chg="modSp">
        <pc:chgData name="Zhong Hao" userId="044e1e816ffd1f93" providerId="LiveId" clId="{0A9F51E3-BE22-4882-A581-D353B42A704B}" dt="2020-09-05T06:52:10.227" v="642" actId="20577"/>
        <pc:sldMkLst>
          <pc:docMk/>
          <pc:sldMk cId="3822648840" sldId="316"/>
        </pc:sldMkLst>
        <pc:spChg chg="mod">
          <ac:chgData name="Zhong Hao" userId="044e1e816ffd1f93" providerId="LiveId" clId="{0A9F51E3-BE22-4882-A581-D353B42A704B}" dt="2020-09-05T06:52:10.227" v="642" actId="20577"/>
          <ac:spMkLst>
            <pc:docMk/>
            <pc:sldMk cId="3822648840" sldId="316"/>
            <ac:spMk id="2" creationId="{00000000-0000-0000-0000-000000000000}"/>
          </ac:spMkLst>
        </pc:spChg>
        <pc:spChg chg="mod">
          <ac:chgData name="Zhong Hao" userId="044e1e816ffd1f93" providerId="LiveId" clId="{0A9F51E3-BE22-4882-A581-D353B42A704B}" dt="2020-09-05T04:47:15.615" v="214" actId="6549"/>
          <ac:spMkLst>
            <pc:docMk/>
            <pc:sldMk cId="3822648840" sldId="316"/>
            <ac:spMk id="3" creationId="{00000000-0000-0000-0000-000000000000}"/>
          </ac:spMkLst>
        </pc:spChg>
      </pc:sldChg>
      <pc:sldChg chg="modSp add">
        <pc:chgData name="Zhong Hao" userId="044e1e816ffd1f93" providerId="LiveId" clId="{0A9F51E3-BE22-4882-A581-D353B42A704B}" dt="2020-09-05T06:52:31.724" v="672" actId="6549"/>
        <pc:sldMkLst>
          <pc:docMk/>
          <pc:sldMk cId="1880405082" sldId="344"/>
        </pc:sldMkLst>
        <pc:spChg chg="mod">
          <ac:chgData name="Zhong Hao" userId="044e1e816ffd1f93" providerId="LiveId" clId="{0A9F51E3-BE22-4882-A581-D353B42A704B}" dt="2020-09-05T06:52:31.724" v="672" actId="6549"/>
          <ac:spMkLst>
            <pc:docMk/>
            <pc:sldMk cId="1880405082" sldId="344"/>
            <ac:spMk id="2" creationId="{00000000-0000-0000-0000-000000000000}"/>
          </ac:spMkLst>
        </pc:spChg>
        <pc:spChg chg="mod">
          <ac:chgData name="Zhong Hao" userId="044e1e816ffd1f93" providerId="LiveId" clId="{0A9F51E3-BE22-4882-A581-D353B42A704B}" dt="2020-09-05T04:47:28.987" v="244" actId="20577"/>
          <ac:spMkLst>
            <pc:docMk/>
            <pc:sldMk cId="1880405082" sldId="344"/>
            <ac:spMk id="3" creationId="{00000000-0000-0000-0000-000000000000}"/>
          </ac:spMkLst>
        </pc:spChg>
      </pc:sldChg>
      <pc:sldChg chg="modSp add">
        <pc:chgData name="Zhong Hao" userId="044e1e816ffd1f93" providerId="LiveId" clId="{0A9F51E3-BE22-4882-A581-D353B42A704B}" dt="2020-09-05T06:52:40.364" v="687" actId="6549"/>
        <pc:sldMkLst>
          <pc:docMk/>
          <pc:sldMk cId="2028197702" sldId="345"/>
        </pc:sldMkLst>
        <pc:spChg chg="mod">
          <ac:chgData name="Zhong Hao" userId="044e1e816ffd1f93" providerId="LiveId" clId="{0A9F51E3-BE22-4882-A581-D353B42A704B}" dt="2020-09-05T06:52:40.364" v="687" actId="6549"/>
          <ac:spMkLst>
            <pc:docMk/>
            <pc:sldMk cId="2028197702" sldId="345"/>
            <ac:spMk id="2" creationId="{00000000-0000-0000-0000-000000000000}"/>
          </ac:spMkLst>
        </pc:spChg>
        <pc:spChg chg="mod">
          <ac:chgData name="Zhong Hao" userId="044e1e816ffd1f93" providerId="LiveId" clId="{0A9F51E3-BE22-4882-A581-D353B42A704B}" dt="2020-09-05T04:48:56.666" v="267" actId="20577"/>
          <ac:spMkLst>
            <pc:docMk/>
            <pc:sldMk cId="2028197702" sldId="345"/>
            <ac:spMk id="3" creationId="{00000000-0000-0000-0000-000000000000}"/>
          </ac:spMkLst>
        </pc:spChg>
      </pc:sldChg>
      <pc:sldChg chg="modSp add">
        <pc:chgData name="Zhong Hao" userId="044e1e816ffd1f93" providerId="LiveId" clId="{0A9F51E3-BE22-4882-A581-D353B42A704B}" dt="2020-09-05T05:55:25.029" v="509" actId="6549"/>
        <pc:sldMkLst>
          <pc:docMk/>
          <pc:sldMk cId="2556823034" sldId="346"/>
        </pc:sldMkLst>
        <pc:spChg chg="mod">
          <ac:chgData name="Zhong Hao" userId="044e1e816ffd1f93" providerId="LiveId" clId="{0A9F51E3-BE22-4882-A581-D353B42A704B}" dt="2020-09-05T04:54:44.892" v="328" actId="6549"/>
          <ac:spMkLst>
            <pc:docMk/>
            <pc:sldMk cId="2556823034" sldId="346"/>
            <ac:spMk id="2" creationId="{771A7337-4FA3-4C14-A005-628C007C7C50}"/>
          </ac:spMkLst>
        </pc:spChg>
        <pc:spChg chg="mod">
          <ac:chgData name="Zhong Hao" userId="044e1e816ffd1f93" providerId="LiveId" clId="{0A9F51E3-BE22-4882-A581-D353B42A704B}" dt="2020-09-05T05:55:25.029" v="509" actId="6549"/>
          <ac:spMkLst>
            <pc:docMk/>
            <pc:sldMk cId="2556823034" sldId="346"/>
            <ac:spMk id="3" creationId="{81740F80-FD9C-4169-A023-01BD761F0186}"/>
          </ac:spMkLst>
        </pc:spChg>
      </pc:sldChg>
      <pc:sldChg chg="modSp add">
        <pc:chgData name="Zhong Hao" userId="044e1e816ffd1f93" providerId="LiveId" clId="{0A9F51E3-BE22-4882-A581-D353B42A704B}" dt="2020-09-05T06:52:49.644" v="702" actId="6549"/>
        <pc:sldMkLst>
          <pc:docMk/>
          <pc:sldMk cId="4031279383" sldId="347"/>
        </pc:sldMkLst>
        <pc:spChg chg="mod">
          <ac:chgData name="Zhong Hao" userId="044e1e816ffd1f93" providerId="LiveId" clId="{0A9F51E3-BE22-4882-A581-D353B42A704B}" dt="2020-09-05T06:52:49.644" v="702" actId="6549"/>
          <ac:spMkLst>
            <pc:docMk/>
            <pc:sldMk cId="4031279383" sldId="347"/>
            <ac:spMk id="2" creationId="{00000000-0000-0000-0000-000000000000}"/>
          </ac:spMkLst>
        </pc:spChg>
        <pc:spChg chg="mod">
          <ac:chgData name="Zhong Hao" userId="044e1e816ffd1f93" providerId="LiveId" clId="{0A9F51E3-BE22-4882-A581-D353B42A704B}" dt="2020-09-05T05:53:02.941" v="481" actId="20577"/>
          <ac:spMkLst>
            <pc:docMk/>
            <pc:sldMk cId="4031279383" sldId="347"/>
            <ac:spMk id="3" creationId="{00000000-0000-0000-0000-000000000000}"/>
          </ac:spMkLst>
        </pc:spChg>
      </pc:sldChg>
      <pc:sldChg chg="modSp add">
        <pc:chgData name="Zhong Hao" userId="044e1e816ffd1f93" providerId="LiveId" clId="{0A9F51E3-BE22-4882-A581-D353B42A704B}" dt="2020-09-05T05:55:27.396" v="510" actId="6549"/>
        <pc:sldMkLst>
          <pc:docMk/>
          <pc:sldMk cId="124277643" sldId="348"/>
        </pc:sldMkLst>
        <pc:spChg chg="mod">
          <ac:chgData name="Zhong Hao" userId="044e1e816ffd1f93" providerId="LiveId" clId="{0A9F51E3-BE22-4882-A581-D353B42A704B}" dt="2020-09-05T05:55:27.396" v="510" actId="6549"/>
          <ac:spMkLst>
            <pc:docMk/>
            <pc:sldMk cId="124277643" sldId="348"/>
            <ac:spMk id="3" creationId="{81740F80-FD9C-4169-A023-01BD761F0186}"/>
          </ac:spMkLst>
        </pc:spChg>
      </pc:sldChg>
      <pc:sldChg chg="modSp add">
        <pc:chgData name="Zhong Hao" userId="044e1e816ffd1f93" providerId="LiveId" clId="{0A9F51E3-BE22-4882-A581-D353B42A704B}" dt="2020-09-05T05:55:30.450" v="511" actId="6549"/>
        <pc:sldMkLst>
          <pc:docMk/>
          <pc:sldMk cId="2404687966" sldId="349"/>
        </pc:sldMkLst>
        <pc:spChg chg="mod">
          <ac:chgData name="Zhong Hao" userId="044e1e816ffd1f93" providerId="LiveId" clId="{0A9F51E3-BE22-4882-A581-D353B42A704B}" dt="2020-09-05T05:55:30.450" v="511" actId="6549"/>
          <ac:spMkLst>
            <pc:docMk/>
            <pc:sldMk cId="2404687966" sldId="349"/>
            <ac:spMk id="3" creationId="{81740F80-FD9C-4169-A023-01BD761F0186}"/>
          </ac:spMkLst>
        </pc:spChg>
      </pc:sldChg>
      <pc:sldChg chg="modSp add">
        <pc:chgData name="Zhong Hao" userId="044e1e816ffd1f93" providerId="LiveId" clId="{0A9F51E3-BE22-4882-A581-D353B42A704B}" dt="2020-09-05T05:55:33.362" v="512" actId="6549"/>
        <pc:sldMkLst>
          <pc:docMk/>
          <pc:sldMk cId="2697425388" sldId="350"/>
        </pc:sldMkLst>
        <pc:spChg chg="mod">
          <ac:chgData name="Zhong Hao" userId="044e1e816ffd1f93" providerId="LiveId" clId="{0A9F51E3-BE22-4882-A581-D353B42A704B}" dt="2020-09-05T05:55:33.362" v="512" actId="6549"/>
          <ac:spMkLst>
            <pc:docMk/>
            <pc:sldMk cId="2697425388" sldId="350"/>
            <ac:spMk id="3" creationId="{81740F80-FD9C-4169-A023-01BD761F0186}"/>
          </ac:spMkLst>
        </pc:spChg>
      </pc:sldChg>
      <pc:sldChg chg="add">
        <pc:chgData name="Zhong Hao" userId="044e1e816ffd1f93" providerId="LiveId" clId="{0A9F51E3-BE22-4882-A581-D353B42A704B}" dt="2020-09-05T05:55:21.729" v="508"/>
        <pc:sldMkLst>
          <pc:docMk/>
          <pc:sldMk cId="872633412" sldId="351"/>
        </pc:sldMkLst>
      </pc:sldChg>
      <pc:sldChg chg="modSp add">
        <pc:chgData name="Zhong Hao" userId="044e1e816ffd1f93" providerId="LiveId" clId="{0A9F51E3-BE22-4882-A581-D353B42A704B}" dt="2020-09-05T05:57:24.003" v="593" actId="313"/>
        <pc:sldMkLst>
          <pc:docMk/>
          <pc:sldMk cId="907453854" sldId="352"/>
        </pc:sldMkLst>
        <pc:spChg chg="mod">
          <ac:chgData name="Zhong Hao" userId="044e1e816ffd1f93" providerId="LiveId" clId="{0A9F51E3-BE22-4882-A581-D353B42A704B}" dt="2020-09-05T05:55:51.452" v="541" actId="20577"/>
          <ac:spMkLst>
            <pc:docMk/>
            <pc:sldMk cId="907453854" sldId="352"/>
            <ac:spMk id="2" creationId="{ABA94623-0530-4AAF-B3A4-265F181FFAFE}"/>
          </ac:spMkLst>
        </pc:spChg>
        <pc:spChg chg="mod">
          <ac:chgData name="Zhong Hao" userId="044e1e816ffd1f93" providerId="LiveId" clId="{0A9F51E3-BE22-4882-A581-D353B42A704B}" dt="2020-09-05T05:57:24.003" v="593" actId="313"/>
          <ac:spMkLst>
            <pc:docMk/>
            <pc:sldMk cId="907453854" sldId="352"/>
            <ac:spMk id="3" creationId="{F627E405-B83F-459A-8DCF-01D96190A66E}"/>
          </ac:spMkLst>
        </pc:spChg>
      </pc:sldChg>
      <pc:sldChg chg="addSp modSp add">
        <pc:chgData name="Zhong Hao" userId="044e1e816ffd1f93" providerId="LiveId" clId="{0A9F51E3-BE22-4882-A581-D353B42A704B}" dt="2020-09-05T07:21:42.127" v="729" actId="6549"/>
        <pc:sldMkLst>
          <pc:docMk/>
          <pc:sldMk cId="939033396" sldId="353"/>
        </pc:sldMkLst>
        <pc:spChg chg="mod">
          <ac:chgData name="Zhong Hao" userId="044e1e816ffd1f93" providerId="LiveId" clId="{0A9F51E3-BE22-4882-A581-D353B42A704B}" dt="2020-09-05T05:58:52.670" v="601" actId="20577"/>
          <ac:spMkLst>
            <pc:docMk/>
            <pc:sldMk cId="939033396" sldId="353"/>
            <ac:spMk id="2" creationId="{EF7A9B01-BDD0-49DE-A0DC-F8F6D01AF0C9}"/>
          </ac:spMkLst>
        </pc:spChg>
        <pc:spChg chg="mod">
          <ac:chgData name="Zhong Hao" userId="044e1e816ffd1f93" providerId="LiveId" clId="{0A9F51E3-BE22-4882-A581-D353B42A704B}" dt="2020-09-05T07:21:42.127" v="729" actId="6549"/>
          <ac:spMkLst>
            <pc:docMk/>
            <pc:sldMk cId="939033396" sldId="353"/>
            <ac:spMk id="3" creationId="{1D6F2DEC-DF59-4A4D-9B48-6D716C4DE95A}"/>
          </ac:spMkLst>
        </pc:spChg>
        <pc:picChg chg="add mod">
          <ac:chgData name="Zhong Hao" userId="044e1e816ffd1f93" providerId="LiveId" clId="{0A9F51E3-BE22-4882-A581-D353B42A704B}" dt="2020-09-05T07:21:38.702" v="728" actId="14100"/>
          <ac:picMkLst>
            <pc:docMk/>
            <pc:sldMk cId="939033396" sldId="353"/>
            <ac:picMk id="4" creationId="{F32B37E5-AA9E-48C9-81C5-A1EA81C1989C}"/>
          </ac:picMkLst>
        </pc:picChg>
        <pc:picChg chg="add mod">
          <ac:chgData name="Zhong Hao" userId="044e1e816ffd1f93" providerId="LiveId" clId="{0A9F51E3-BE22-4882-A581-D353B42A704B}" dt="2020-09-05T07:21:31.132" v="726" actId="1076"/>
          <ac:picMkLst>
            <pc:docMk/>
            <pc:sldMk cId="939033396" sldId="353"/>
            <ac:picMk id="5" creationId="{26D8AFC7-A296-44F9-A1EA-5D784C0C9DB3}"/>
          </ac:picMkLst>
        </pc:picChg>
      </pc:sldChg>
      <pc:sldChg chg="addSp modSp add">
        <pc:chgData name="Zhong Hao" userId="044e1e816ffd1f93" providerId="LiveId" clId="{0A9F51E3-BE22-4882-A581-D353B42A704B}" dt="2020-09-09T07:08:22.486" v="745" actId="1076"/>
        <pc:sldMkLst>
          <pc:docMk/>
          <pc:sldMk cId="1811378435" sldId="354"/>
        </pc:sldMkLst>
        <pc:spChg chg="mod">
          <ac:chgData name="Zhong Hao" userId="044e1e816ffd1f93" providerId="LiveId" clId="{0A9F51E3-BE22-4882-A581-D353B42A704B}" dt="2020-09-09T06:36:31.981" v="733"/>
          <ac:spMkLst>
            <pc:docMk/>
            <pc:sldMk cId="1811378435" sldId="354"/>
            <ac:spMk id="2" creationId="{6E1C4F1E-074F-46F9-B838-3572E692BB26}"/>
          </ac:spMkLst>
        </pc:spChg>
        <pc:spChg chg="mod">
          <ac:chgData name="Zhong Hao" userId="044e1e816ffd1f93" providerId="LiveId" clId="{0A9F51E3-BE22-4882-A581-D353B42A704B}" dt="2020-09-09T06:36:44.142" v="734"/>
          <ac:spMkLst>
            <pc:docMk/>
            <pc:sldMk cId="1811378435" sldId="354"/>
            <ac:spMk id="3" creationId="{1A7B90BB-3C7F-4232-A670-747C06B5EB06}"/>
          </ac:spMkLst>
        </pc:spChg>
        <pc:picChg chg="add mod">
          <ac:chgData name="Zhong Hao" userId="044e1e816ffd1f93" providerId="LiveId" clId="{0A9F51E3-BE22-4882-A581-D353B42A704B}" dt="2020-09-09T06:39:11.708" v="740" actId="14100"/>
          <ac:picMkLst>
            <pc:docMk/>
            <pc:sldMk cId="1811378435" sldId="354"/>
            <ac:picMk id="4" creationId="{C0A2D1BD-7BEC-438C-88DF-8A3D41A2F628}"/>
          </ac:picMkLst>
        </pc:picChg>
        <pc:picChg chg="add mod">
          <ac:chgData name="Zhong Hao" userId="044e1e816ffd1f93" providerId="LiveId" clId="{0A9F51E3-BE22-4882-A581-D353B42A704B}" dt="2020-09-09T07:08:22.486" v="745" actId="1076"/>
          <ac:picMkLst>
            <pc:docMk/>
            <pc:sldMk cId="1811378435" sldId="354"/>
            <ac:picMk id="5" creationId="{32C95A95-0BF1-4A30-B58C-46B3E7904D6B}"/>
          </ac:picMkLst>
        </pc:picChg>
      </pc:sldChg>
    </pc:docChg>
  </pc:docChgLst>
  <pc:docChgLst>
    <pc:chgData name="Zhong Hao" userId="044e1e816ffd1f93" providerId="LiveId" clId="{493C70B4-E316-45C1-ACE9-D2D73A8A9016}"/>
    <pc:docChg chg="undo custSel addSld delSld modSld modSection">
      <pc:chgData name="Zhong Hao" userId="044e1e816ffd1f93" providerId="LiveId" clId="{493C70B4-E316-45C1-ACE9-D2D73A8A9016}" dt="2020-09-05T01:56:39.330" v="1039"/>
      <pc:docMkLst>
        <pc:docMk/>
      </pc:docMkLst>
      <pc:sldChg chg="modSp">
        <pc:chgData name="Zhong Hao" userId="044e1e816ffd1f93" providerId="LiveId" clId="{493C70B4-E316-45C1-ACE9-D2D73A8A9016}" dt="2020-09-05T00:16:47.253" v="20" actId="6549"/>
        <pc:sldMkLst>
          <pc:docMk/>
          <pc:sldMk cId="2252912955" sldId="256"/>
        </pc:sldMkLst>
        <pc:spChg chg="mod">
          <ac:chgData name="Zhong Hao" userId="044e1e816ffd1f93" providerId="LiveId" clId="{493C70B4-E316-45C1-ACE9-D2D73A8A9016}" dt="2020-09-05T00:16:47.253" v="20" actId="6549"/>
          <ac:spMkLst>
            <pc:docMk/>
            <pc:sldMk cId="2252912955" sldId="256"/>
            <ac:spMk id="2" creationId="{00000000-0000-0000-0000-000000000000}"/>
          </ac:spMkLst>
        </pc:spChg>
      </pc:sldChg>
      <pc:sldChg chg="delSp modSp">
        <pc:chgData name="Zhong Hao" userId="044e1e816ffd1f93" providerId="LiveId" clId="{493C70B4-E316-45C1-ACE9-D2D73A8A9016}" dt="2020-09-05T00:23:11.980" v="104" actId="6549"/>
        <pc:sldMkLst>
          <pc:docMk/>
          <pc:sldMk cId="4073792569" sldId="305"/>
        </pc:sldMkLst>
        <pc:spChg chg="mod">
          <ac:chgData name="Zhong Hao" userId="044e1e816ffd1f93" providerId="LiveId" clId="{493C70B4-E316-45C1-ACE9-D2D73A8A9016}" dt="2020-09-05T00:22:14.517" v="68" actId="20577"/>
          <ac:spMkLst>
            <pc:docMk/>
            <pc:sldMk cId="4073792569" sldId="305"/>
            <ac:spMk id="2" creationId="{00000000-0000-0000-0000-000000000000}"/>
          </ac:spMkLst>
        </pc:spChg>
        <pc:spChg chg="mod">
          <ac:chgData name="Zhong Hao" userId="044e1e816ffd1f93" providerId="LiveId" clId="{493C70B4-E316-45C1-ACE9-D2D73A8A9016}" dt="2020-09-05T00:23:11.980" v="104" actId="6549"/>
          <ac:spMkLst>
            <pc:docMk/>
            <pc:sldMk cId="4073792569" sldId="305"/>
            <ac:spMk id="3" creationId="{00000000-0000-0000-0000-000000000000}"/>
          </ac:spMkLst>
        </pc:spChg>
        <pc:picChg chg="del">
          <ac:chgData name="Zhong Hao" userId="044e1e816ffd1f93" providerId="LiveId" clId="{493C70B4-E316-45C1-ACE9-D2D73A8A9016}" dt="2020-09-05T00:21:58.820" v="36" actId="478"/>
          <ac:picMkLst>
            <pc:docMk/>
            <pc:sldMk cId="4073792569" sldId="305"/>
            <ac:picMk id="5" creationId="{6C4A0C8B-B4B6-457F-B16C-54A532412F25}"/>
          </ac:picMkLst>
        </pc:picChg>
        <pc:picChg chg="del">
          <ac:chgData name="Zhong Hao" userId="044e1e816ffd1f93" providerId="LiveId" clId="{493C70B4-E316-45C1-ACE9-D2D73A8A9016}" dt="2020-09-05T00:22:00.020" v="37" actId="478"/>
          <ac:picMkLst>
            <pc:docMk/>
            <pc:sldMk cId="4073792569" sldId="305"/>
            <ac:picMk id="9" creationId="{1A8A0F94-2044-483D-8DDF-BB01A6085D51}"/>
          </ac:picMkLst>
        </pc:picChg>
      </pc:sldChg>
      <pc:sldChg chg="addSp delSp modSp">
        <pc:chgData name="Zhong Hao" userId="044e1e816ffd1f93" providerId="LiveId" clId="{493C70B4-E316-45C1-ACE9-D2D73A8A9016}" dt="2020-09-05T00:21:40.676" v="35" actId="1076"/>
        <pc:sldMkLst>
          <pc:docMk/>
          <pc:sldMk cId="3548391965" sldId="315"/>
        </pc:sldMkLst>
        <pc:spChg chg="mod">
          <ac:chgData name="Zhong Hao" userId="044e1e816ffd1f93" providerId="LiveId" clId="{493C70B4-E316-45C1-ACE9-D2D73A8A9016}" dt="2020-09-05T00:19:02.923" v="21"/>
          <ac:spMkLst>
            <pc:docMk/>
            <pc:sldMk cId="3548391965" sldId="315"/>
            <ac:spMk id="2" creationId="{00000000-0000-0000-0000-000000000000}"/>
          </ac:spMkLst>
        </pc:spChg>
        <pc:spChg chg="add del mod">
          <ac:chgData name="Zhong Hao" userId="044e1e816ffd1f93" providerId="LiveId" clId="{493C70B4-E316-45C1-ACE9-D2D73A8A9016}" dt="2020-09-05T00:20:36.879" v="23"/>
          <ac:spMkLst>
            <pc:docMk/>
            <pc:sldMk cId="3548391965" sldId="315"/>
            <ac:spMk id="4" creationId="{335FF102-50D5-4E5A-8CA6-E15BD48B6EDF}"/>
          </ac:spMkLst>
        </pc:spChg>
        <pc:picChg chg="del">
          <ac:chgData name="Zhong Hao" userId="044e1e816ffd1f93" providerId="LiveId" clId="{493C70B4-E316-45C1-ACE9-D2D73A8A9016}" dt="2020-09-05T00:20:00.601" v="22" actId="478"/>
          <ac:picMkLst>
            <pc:docMk/>
            <pc:sldMk cId="3548391965" sldId="315"/>
            <ac:picMk id="5" creationId="{05C73F8D-8186-42B9-8486-3CCDFDA25D78}"/>
          </ac:picMkLst>
        </pc:picChg>
        <pc:picChg chg="add mod">
          <ac:chgData name="Zhong Hao" userId="044e1e816ffd1f93" providerId="LiveId" clId="{493C70B4-E316-45C1-ACE9-D2D73A8A9016}" dt="2020-09-05T00:21:34.595" v="33" actId="14100"/>
          <ac:picMkLst>
            <pc:docMk/>
            <pc:sldMk cId="3548391965" sldId="315"/>
            <ac:picMk id="7" creationId="{FCE6E185-09D6-44E8-A6D2-9C069E320BC3}"/>
          </ac:picMkLst>
        </pc:picChg>
        <pc:picChg chg="add mod">
          <ac:chgData name="Zhong Hao" userId="044e1e816ffd1f93" providerId="LiveId" clId="{493C70B4-E316-45C1-ACE9-D2D73A8A9016}" dt="2020-09-05T00:21:40.676" v="35" actId="1076"/>
          <ac:picMkLst>
            <pc:docMk/>
            <pc:sldMk cId="3548391965" sldId="315"/>
            <ac:picMk id="9" creationId="{C95C866C-F8A8-465D-9835-30EBD693E4DD}"/>
          </ac:picMkLst>
        </pc:picChg>
      </pc:sldChg>
      <pc:sldChg chg="modSp add">
        <pc:chgData name="Zhong Hao" userId="044e1e816ffd1f93" providerId="LiveId" clId="{493C70B4-E316-45C1-ACE9-D2D73A8A9016}" dt="2020-09-05T00:40:12.887" v="227" actId="20577"/>
        <pc:sldMkLst>
          <pc:docMk/>
          <pc:sldMk cId="3822648840" sldId="316"/>
        </pc:sldMkLst>
        <pc:spChg chg="mod">
          <ac:chgData name="Zhong Hao" userId="044e1e816ffd1f93" providerId="LiveId" clId="{493C70B4-E316-45C1-ACE9-D2D73A8A9016}" dt="2020-09-05T00:40:12.887" v="227" actId="20577"/>
          <ac:spMkLst>
            <pc:docMk/>
            <pc:sldMk cId="3822648840" sldId="316"/>
            <ac:spMk id="3" creationId="{00000000-0000-0000-0000-000000000000}"/>
          </ac:spMkLst>
        </pc:spChg>
      </pc:sldChg>
    </pc:docChg>
  </pc:docChgLst>
  <pc:docChgLst>
    <pc:chgData name="Zhong Hao" userId="044e1e816ffd1f93" providerId="LiveId" clId="{6E30DBB9-BA10-4D0D-958E-7A21FC17132C}"/>
    <pc:docChg chg="undo custSel addSld delSld modSld sldOrd modSection">
      <pc:chgData name="Zhong Hao" userId="044e1e816ffd1f93" providerId="LiveId" clId="{6E30DBB9-BA10-4D0D-958E-7A21FC17132C}" dt="2020-09-05T00:15:19.799" v="1247" actId="27636"/>
      <pc:docMkLst>
        <pc:docMk/>
      </pc:docMkLst>
      <pc:sldChg chg="addSp delSp modSp">
        <pc:chgData name="Zhong Hao" userId="044e1e816ffd1f93" providerId="LiveId" clId="{6E30DBB9-BA10-4D0D-958E-7A21FC17132C}" dt="2020-09-04T07:06:48.169" v="14" actId="1076"/>
        <pc:sldMkLst>
          <pc:docMk/>
          <pc:sldMk cId="4073792569" sldId="305"/>
        </pc:sldMkLst>
        <pc:picChg chg="add mod">
          <ac:chgData name="Zhong Hao" userId="044e1e816ffd1f93" providerId="LiveId" clId="{6E30DBB9-BA10-4D0D-958E-7A21FC17132C}" dt="2020-09-04T07:06:48.169" v="14" actId="1076"/>
          <ac:picMkLst>
            <pc:docMk/>
            <pc:sldMk cId="4073792569" sldId="305"/>
            <ac:picMk id="5" creationId="{6C4A0C8B-B4B6-457F-B16C-54A532412F25}"/>
          </ac:picMkLst>
        </pc:picChg>
        <pc:picChg chg="add del mod">
          <ac:chgData name="Zhong Hao" userId="044e1e816ffd1f93" providerId="LiveId" clId="{6E30DBB9-BA10-4D0D-958E-7A21FC17132C}" dt="2020-09-04T07:05:12.995" v="6" actId="478"/>
          <ac:picMkLst>
            <pc:docMk/>
            <pc:sldMk cId="4073792569" sldId="305"/>
            <ac:picMk id="7" creationId="{EE005770-4BB4-4153-82A0-E1D364090EE7}"/>
          </ac:picMkLst>
        </pc:picChg>
        <pc:picChg chg="add mod">
          <ac:chgData name="Zhong Hao" userId="044e1e816ffd1f93" providerId="LiveId" clId="{6E30DBB9-BA10-4D0D-958E-7A21FC17132C}" dt="2020-09-04T07:06:46.023" v="13" actId="1076"/>
          <ac:picMkLst>
            <pc:docMk/>
            <pc:sldMk cId="4073792569" sldId="305"/>
            <ac:picMk id="9" creationId="{1A8A0F94-2044-483D-8DDF-BB01A6085D51}"/>
          </ac:picMkLst>
        </pc:picChg>
      </pc:sldChg>
      <pc:sldMasterChg chg="delSldLayout">
        <pc:chgData name="Zhong Hao" userId="044e1e816ffd1f93" providerId="LiveId" clId="{6E30DBB9-BA10-4D0D-958E-7A21FC17132C}" dt="2020-09-05T00:12:01.215" v="1172" actId="2696"/>
        <pc:sldMasterMkLst>
          <pc:docMk/>
          <pc:sldMasterMk cId="480933918" sldId="2147483916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30F4E-DEBA-46AB-B3EE-723B6A025A24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732E2-1D1F-4EA0-82D1-7455C46C3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062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7D01A3B-59DD-432E-8081-4C891C16B335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370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24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12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005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24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60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9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32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53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9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7D01A3B-59DD-432E-8081-4C891C16B335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93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/>
              <a:t>Questionnaire and interview</a:t>
            </a:r>
            <a:endParaRPr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Hao Zhong</a:t>
            </a:r>
          </a:p>
          <a:p>
            <a:r>
              <a:rPr lang="en-US" altLang="zh-CN" dirty="0"/>
              <a:t>Shanghai Jiao Tong University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912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A7337-4FA3-4C14-A005-628C007C7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Pinpoint your target demographic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740F80-FD9C-4169-A023-01BD761F0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are their backgrounds?</a:t>
            </a:r>
          </a:p>
          <a:p>
            <a:r>
              <a:rPr lang="en-US" altLang="zh-CN" dirty="0"/>
              <a:t>Are they representative?</a:t>
            </a:r>
          </a:p>
          <a:p>
            <a:r>
              <a:rPr lang="en-US" altLang="zh-CN" dirty="0"/>
              <a:t>Sample size?</a:t>
            </a:r>
          </a:p>
          <a:p>
            <a:r>
              <a:rPr lang="en-US" altLang="zh-CN" dirty="0"/>
              <a:t>Do they have the professional knowledge to answer the questions?</a:t>
            </a:r>
          </a:p>
          <a:p>
            <a:r>
              <a:rPr lang="en-US" altLang="zh-CN" dirty="0"/>
              <a:t>Are they biased?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2633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94623-0530-4AAF-B3A4-265F181FF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analyze the 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27E405-B83F-459A-8DCF-01D96190A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Bar graph, pie graph, …</a:t>
            </a:r>
          </a:p>
          <a:p>
            <a:r>
              <a:rPr lang="en-US" altLang="zh-CN" dirty="0"/>
              <a:t>Statistics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453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A9B01-BDD0-49DE-A0DC-F8F6D01AF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F2DEC-DF59-4A4D-9B48-6D716C4DE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692640" cy="4351337"/>
          </a:xfrm>
        </p:spPr>
        <p:txBody>
          <a:bodyPr/>
          <a:lstStyle/>
          <a:p>
            <a:r>
              <a:rPr lang="en-US" altLang="zh-CN" dirty="0"/>
              <a:t>Lethbridge, Timothy C., Janice Singer, and Andrew Forward. "How software engineers use documentation: The state of the practice." </a:t>
            </a:r>
            <a:r>
              <a:rPr lang="en-US" altLang="zh-CN" i="1" dirty="0"/>
              <a:t>IEEE software</a:t>
            </a:r>
            <a:r>
              <a:rPr lang="en-US" altLang="zh-CN" dirty="0"/>
              <a:t> 20, no. 6 (2003): 35-39. </a:t>
            </a:r>
          </a:p>
          <a:p>
            <a:pPr lvl="1"/>
            <a:r>
              <a:rPr lang="en-US" altLang="zh-CN" dirty="0"/>
              <a:t>The first study consisted of interviews at 12 corporate sites and one government site. …The interview questionnaire (see </a:t>
            </a:r>
            <a:r>
              <a:rPr lang="en-US" altLang="zh-CN" dirty="0" err="1"/>
              <a:t>wwwsel.iit.nrc</a:t>
            </a:r>
            <a:r>
              <a:rPr lang="en-US" altLang="zh-CN" dirty="0"/>
              <a:t>. ca/~singer/main.html) had three parts: background information, task analysis, and tools wish list. The sidebar lists some of the interviewees’ assessments of documentation.</a:t>
            </a:r>
          </a:p>
          <a:p>
            <a:pPr lvl="1"/>
            <a:r>
              <a:rPr lang="en-US" altLang="zh-CN" dirty="0"/>
              <a:t>We conducted the second study at a large telecommunications company. It involved software engineers maintaining and enhancing a large, profitable telecommunications system written in a proprietary high-level language.</a:t>
            </a:r>
          </a:p>
          <a:p>
            <a:pPr lvl="1"/>
            <a:r>
              <a:rPr lang="en-US" altLang="zh-CN" dirty="0"/>
              <a:t>The final study comprised a 50-question survey that focused on many documentation aspects.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2B37E5-AA9E-48C9-81C5-A1EA81C19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330" y="4461145"/>
            <a:ext cx="3024619" cy="19101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D8AFC7-A296-44F9-A1EA-5D784C0C9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510" y="4459568"/>
            <a:ext cx="3910384" cy="195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33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C4F1E-074F-46F9-B838-3572E692B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B90BB-3C7F-4232-A670-747C06B5E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Nischal Shrestha, Colton BottaNorth, Titus BarikMicrosoft, Chris </a:t>
            </a:r>
            <a:r>
              <a:rPr lang="zh-CN" altLang="en-US" dirty="0" smtClean="0"/>
              <a:t>Parnin</a:t>
            </a:r>
            <a:r>
              <a:rPr lang="en-US" altLang="zh-CN" dirty="0" smtClean="0"/>
              <a:t>. </a:t>
            </a:r>
            <a:r>
              <a:rPr lang="zh-CN" altLang="en-US" dirty="0" smtClean="0"/>
              <a:t>Here </a:t>
            </a:r>
            <a:r>
              <a:rPr lang="zh-CN" altLang="en-US" dirty="0"/>
              <a:t>We Go Again: Why Is It Difficult for Developers to Learn Another Programming </a:t>
            </a:r>
            <a:r>
              <a:rPr lang="zh-CN" altLang="en-US" dirty="0" smtClean="0"/>
              <a:t>Language</a:t>
            </a:r>
            <a:r>
              <a:rPr lang="zh-CN" altLang="en-US" dirty="0"/>
              <a:t>?  </a:t>
            </a:r>
            <a:r>
              <a:rPr lang="en-US" altLang="zh-CN" dirty="0" smtClean="0"/>
              <a:t>ICSE 2020</a:t>
            </a:r>
          </a:p>
          <a:p>
            <a:pPr lvl="1"/>
            <a:r>
              <a:rPr lang="en-US" altLang="zh-CN" dirty="0" smtClean="0"/>
              <a:t>Participants. We used purposive sampling [65] to recruit 16 professional programmers who were learning a new programming language within the past 6 months</a:t>
            </a:r>
          </a:p>
          <a:p>
            <a:pPr lvl="1"/>
            <a:r>
              <a:rPr lang="en-US" altLang="zh-CN" dirty="0"/>
              <a:t>We conducted semi-structured interviews either onsite or remotely, within 60 minute time blocks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137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Questionnaire and interview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4250AEB-611C-4823-AE84-96E0B13E5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087" y="2095928"/>
            <a:ext cx="3302233" cy="1938512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54592DB-728C-49EA-963B-2668C9076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708" y="2424943"/>
            <a:ext cx="4190934" cy="240325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985E71F-1B2F-42E0-BAF8-A722664FA7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392" y="4480143"/>
            <a:ext cx="3316362" cy="229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9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to conduct?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379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to conduct?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Software is developed by people and used by people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Feedbacks from professionals.</a:t>
            </a:r>
          </a:p>
          <a:p>
            <a:pPr lvl="1"/>
            <a:r>
              <a:rPr lang="en-US" altLang="zh-CN" dirty="0"/>
              <a:t>Feedbacks from users.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2648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to conduct?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Software is developed by people and used by people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Feedbacks from professionals.</a:t>
            </a:r>
          </a:p>
          <a:p>
            <a:pPr lvl="1"/>
            <a:r>
              <a:rPr lang="en-US" altLang="zh-CN" dirty="0"/>
              <a:t>Feedbacks from users.</a:t>
            </a:r>
          </a:p>
          <a:p>
            <a:r>
              <a:rPr lang="en-US" altLang="zh-CN" dirty="0" smtClean="0"/>
              <a:t>To verify your findings</a:t>
            </a:r>
          </a:p>
          <a:p>
            <a:pPr lvl="1"/>
            <a:r>
              <a:rPr lang="en-US" altLang="zh-CN" smtClean="0"/>
              <a:t>Whether practitioners </a:t>
            </a:r>
            <a:r>
              <a:rPr lang="en-US" altLang="zh-CN" dirty="0" smtClean="0"/>
              <a:t>agree your findings?</a:t>
            </a:r>
          </a:p>
          <a:p>
            <a:pPr lvl="1"/>
            <a:r>
              <a:rPr lang="en-US" altLang="zh-CN" dirty="0" smtClean="0"/>
              <a:t>Why?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5909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A7337-4FA3-4C14-A005-628C007C7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Pinpoint your target demographic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740F80-FD9C-4169-A023-01BD761F0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are their backgrounds?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682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A7337-4FA3-4C14-A005-628C007C7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Pinpoint your target demographic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740F80-FD9C-4169-A023-01BD761F0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are their backgrounds?</a:t>
            </a:r>
          </a:p>
          <a:p>
            <a:r>
              <a:rPr lang="en-US" altLang="zh-CN" dirty="0"/>
              <a:t>Are they representative?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277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A7337-4FA3-4C14-A005-628C007C7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Pinpoint your target demographic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740F80-FD9C-4169-A023-01BD761F0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are their backgrounds?</a:t>
            </a:r>
          </a:p>
          <a:p>
            <a:r>
              <a:rPr lang="en-US" altLang="zh-CN" dirty="0"/>
              <a:t>Are they representative?</a:t>
            </a:r>
          </a:p>
          <a:p>
            <a:r>
              <a:rPr lang="en-US" altLang="zh-CN" dirty="0"/>
              <a:t>Sample size?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4687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A7337-4FA3-4C14-A005-628C007C7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Pinpoint your target demographic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740F80-FD9C-4169-A023-01BD761F0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are their backgrounds?</a:t>
            </a:r>
          </a:p>
          <a:p>
            <a:r>
              <a:rPr lang="en-US" altLang="zh-CN" dirty="0"/>
              <a:t>Are they representative?</a:t>
            </a:r>
          </a:p>
          <a:p>
            <a:r>
              <a:rPr lang="en-US" altLang="zh-CN" dirty="0"/>
              <a:t>Sample size?</a:t>
            </a:r>
          </a:p>
          <a:p>
            <a:r>
              <a:rPr lang="en-US" altLang="zh-CN" dirty="0"/>
              <a:t>Do they have the professional knowledge to answer the questions?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742538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7560</TotalTime>
  <Words>395</Words>
  <Application>Microsoft Office PowerPoint</Application>
  <PresentationFormat>宽屏</PresentationFormat>
  <Paragraphs>51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宋体</vt:lpstr>
      <vt:lpstr>Arial</vt:lpstr>
      <vt:lpstr>Century Schoolbook</vt:lpstr>
      <vt:lpstr>Wingdings 2</vt:lpstr>
      <vt:lpstr>View</vt:lpstr>
      <vt:lpstr>Questionnaire and interview</vt:lpstr>
      <vt:lpstr>Questionnaire and interview</vt:lpstr>
      <vt:lpstr>Why to conduct?</vt:lpstr>
      <vt:lpstr>Why to conduct?</vt:lpstr>
      <vt:lpstr>Why to conduct?</vt:lpstr>
      <vt:lpstr>Pinpoint your target demographic</vt:lpstr>
      <vt:lpstr>Pinpoint your target demographic</vt:lpstr>
      <vt:lpstr>Pinpoint your target demographic</vt:lpstr>
      <vt:lpstr>Pinpoint your target demographic</vt:lpstr>
      <vt:lpstr>Pinpoint your target demographic</vt:lpstr>
      <vt:lpstr>How to analyze the results</vt:lpstr>
      <vt:lpstr>Example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Zhong</dc:creator>
  <cp:lastModifiedBy>Zhong Hao</cp:lastModifiedBy>
  <cp:revision>546</cp:revision>
  <dcterms:created xsi:type="dcterms:W3CDTF">2017-07-31T06:57:29Z</dcterms:created>
  <dcterms:modified xsi:type="dcterms:W3CDTF">2020-11-09T06:23:41Z</dcterms:modified>
</cp:coreProperties>
</file>