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6" r:id="rId1"/>
  </p:sldMasterIdLst>
  <p:notesMasterIdLst>
    <p:notesMasterId r:id="rId14"/>
  </p:notesMasterIdLst>
  <p:sldIdLst>
    <p:sldId id="256" r:id="rId2"/>
    <p:sldId id="316" r:id="rId3"/>
    <p:sldId id="347" r:id="rId4"/>
    <p:sldId id="346" r:id="rId5"/>
    <p:sldId id="345" r:id="rId6"/>
    <p:sldId id="350" r:id="rId7"/>
    <p:sldId id="348" r:id="rId8"/>
    <p:sldId id="354" r:id="rId9"/>
    <p:sldId id="349" r:id="rId10"/>
    <p:sldId id="353" r:id="rId11"/>
    <p:sldId id="351" r:id="rId12"/>
    <p:sldId id="35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2C10A98-A395-4E9C-B53C-00C5666E0D70}">
          <p14:sldIdLst>
            <p14:sldId id="256"/>
            <p14:sldId id="316"/>
            <p14:sldId id="347"/>
            <p14:sldId id="346"/>
            <p14:sldId id="345"/>
            <p14:sldId id="350"/>
            <p14:sldId id="348"/>
            <p14:sldId id="354"/>
            <p14:sldId id="349"/>
            <p14:sldId id="353"/>
            <p14:sldId id="351"/>
            <p14:sldId id="35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ong Hao" userId="044e1e816ffd1f93" providerId="LiveId" clId="{A5F2C91C-FEBD-4411-9897-D222F55A9513}"/>
    <pc:docChg chg="undo custSel addSld delSld modSld sldOrd modSection">
      <pc:chgData name="Zhong Hao" userId="044e1e816ffd1f93" providerId="LiveId" clId="{A5F2C91C-FEBD-4411-9897-D222F55A9513}" dt="2020-09-06T04:49:09.560" v="1464" actId="5793"/>
      <pc:docMkLst>
        <pc:docMk/>
      </pc:docMkLst>
      <pc:sldChg chg="modSp">
        <pc:chgData name="Zhong Hao" userId="044e1e816ffd1f93" providerId="LiveId" clId="{A5F2C91C-FEBD-4411-9897-D222F55A9513}" dt="2020-09-05T23:28:35.942" v="138" actId="20577"/>
        <pc:sldMkLst>
          <pc:docMk/>
          <pc:sldMk cId="2252912955" sldId="256"/>
        </pc:sldMkLst>
        <pc:spChg chg="mod">
          <ac:chgData name="Zhong Hao" userId="044e1e816ffd1f93" providerId="LiveId" clId="{A5F2C91C-FEBD-4411-9897-D222F55A9513}" dt="2020-09-05T23:28:35.942" v="138" actId="20577"/>
          <ac:spMkLst>
            <pc:docMk/>
            <pc:sldMk cId="2252912955" sldId="256"/>
            <ac:spMk id="2" creationId="{00000000-0000-0000-0000-000000000000}"/>
          </ac:spMkLst>
        </pc:spChg>
      </pc:sldChg>
      <pc:sldChg chg="modSp del">
        <pc:chgData name="Zhong Hao" userId="044e1e816ffd1f93" providerId="LiveId" clId="{A5F2C91C-FEBD-4411-9897-D222F55A9513}" dt="2020-09-05T23:28:56.472" v="192" actId="2696"/>
        <pc:sldMkLst>
          <pc:docMk/>
          <pc:sldMk cId="3548391965" sldId="315"/>
        </pc:sldMkLst>
        <pc:spChg chg="mod">
          <ac:chgData name="Zhong Hao" userId="044e1e816ffd1f93" providerId="LiveId" clId="{A5F2C91C-FEBD-4411-9897-D222F55A9513}" dt="2020-09-05T23:23:14.278" v="126"/>
          <ac:spMkLst>
            <pc:docMk/>
            <pc:sldMk cId="3548391965" sldId="315"/>
            <ac:spMk id="2" creationId="{00000000-0000-0000-0000-000000000000}"/>
          </ac:spMkLst>
        </pc:spChg>
      </pc:sldChg>
      <pc:sldChg chg="addSp modSp">
        <pc:chgData name="Zhong Hao" userId="044e1e816ffd1f93" providerId="LiveId" clId="{A5F2C91C-FEBD-4411-9897-D222F55A9513}" dt="2020-09-05T23:28:51.222" v="191" actId="1036"/>
        <pc:sldMkLst>
          <pc:docMk/>
          <pc:sldMk cId="3822648840" sldId="316"/>
        </pc:sldMkLst>
        <pc:spChg chg="mod">
          <ac:chgData name="Zhong Hao" userId="044e1e816ffd1f93" providerId="LiveId" clId="{A5F2C91C-FEBD-4411-9897-D222F55A9513}" dt="2020-09-05T08:32:14.174" v="31" actId="20577"/>
          <ac:spMkLst>
            <pc:docMk/>
            <pc:sldMk cId="3822648840" sldId="316"/>
            <ac:spMk id="2" creationId="{00000000-0000-0000-0000-000000000000}"/>
          </ac:spMkLst>
        </pc:spChg>
        <pc:spChg chg="mod">
          <ac:chgData name="Zhong Hao" userId="044e1e816ffd1f93" providerId="LiveId" clId="{A5F2C91C-FEBD-4411-9897-D222F55A9513}" dt="2020-09-05T23:23:03.056" v="125" actId="20577"/>
          <ac:spMkLst>
            <pc:docMk/>
            <pc:sldMk cId="3822648840" sldId="316"/>
            <ac:spMk id="3" creationId="{00000000-0000-0000-0000-000000000000}"/>
          </ac:spMkLst>
        </pc:spChg>
        <pc:picChg chg="add mod">
          <ac:chgData name="Zhong Hao" userId="044e1e816ffd1f93" providerId="LiveId" clId="{A5F2C91C-FEBD-4411-9897-D222F55A9513}" dt="2020-09-05T23:28:51.222" v="191" actId="1036"/>
          <ac:picMkLst>
            <pc:docMk/>
            <pc:sldMk cId="3822648840" sldId="316"/>
            <ac:picMk id="4" creationId="{5D754C7C-9631-4F91-B16D-8084C8D38CDB}"/>
          </ac:picMkLst>
        </pc:picChg>
        <pc:picChg chg="add mod">
          <ac:chgData name="Zhong Hao" userId="044e1e816ffd1f93" providerId="LiveId" clId="{A5F2C91C-FEBD-4411-9897-D222F55A9513}" dt="2020-09-05T23:28:44.516" v="151" actId="1036"/>
          <ac:picMkLst>
            <pc:docMk/>
            <pc:sldMk cId="3822648840" sldId="316"/>
            <ac:picMk id="5" creationId="{27B97BCB-B458-4108-AA8D-3F6AA5DAF85B}"/>
          </ac:picMkLst>
        </pc:picChg>
      </pc:sldChg>
      <pc:sldChg chg="addSp modSp del">
        <pc:chgData name="Zhong Hao" userId="044e1e816ffd1f93" providerId="LiveId" clId="{A5F2C91C-FEBD-4411-9897-D222F55A9513}" dt="2020-09-05T23:32:25.114" v="256" actId="2696"/>
        <pc:sldMkLst>
          <pc:docMk/>
          <pc:sldMk cId="1880405082" sldId="344"/>
        </pc:sldMkLst>
        <pc:spChg chg="mod">
          <ac:chgData name="Zhong Hao" userId="044e1e816ffd1f93" providerId="LiveId" clId="{A5F2C91C-FEBD-4411-9897-D222F55A9513}" dt="2020-09-05T23:29:05.365" v="206" actId="20577"/>
          <ac:spMkLst>
            <pc:docMk/>
            <pc:sldMk cId="1880405082" sldId="344"/>
            <ac:spMk id="2" creationId="{00000000-0000-0000-0000-000000000000}"/>
          </ac:spMkLst>
        </pc:spChg>
        <pc:spChg chg="mod">
          <ac:chgData name="Zhong Hao" userId="044e1e816ffd1f93" providerId="LiveId" clId="{A5F2C91C-FEBD-4411-9897-D222F55A9513}" dt="2020-09-05T23:31:26.399" v="247" actId="20577"/>
          <ac:spMkLst>
            <pc:docMk/>
            <pc:sldMk cId="1880405082" sldId="344"/>
            <ac:spMk id="3" creationId="{00000000-0000-0000-0000-000000000000}"/>
          </ac:spMkLst>
        </pc:spChg>
        <pc:picChg chg="add mod">
          <ac:chgData name="Zhong Hao" userId="044e1e816ffd1f93" providerId="LiveId" clId="{A5F2C91C-FEBD-4411-9897-D222F55A9513}" dt="2020-09-05T23:31:30.166" v="248" actId="1076"/>
          <ac:picMkLst>
            <pc:docMk/>
            <pc:sldMk cId="1880405082" sldId="344"/>
            <ac:picMk id="5" creationId="{B3D0FD79-16EF-4FE8-A164-A83925D9509B}"/>
          </ac:picMkLst>
        </pc:picChg>
      </pc:sldChg>
      <pc:sldChg chg="addSp modSp add">
        <pc:chgData name="Zhong Hao" userId="044e1e816ffd1f93" providerId="LiveId" clId="{A5F2C91C-FEBD-4411-9897-D222F55A9513}" dt="2020-09-05T23:54:12.166" v="1216"/>
        <pc:sldMkLst>
          <pc:docMk/>
          <pc:sldMk cId="289172540" sldId="345"/>
        </pc:sldMkLst>
        <pc:spChg chg="mod">
          <ac:chgData name="Zhong Hao" userId="044e1e816ffd1f93" providerId="LiveId" clId="{A5F2C91C-FEBD-4411-9897-D222F55A9513}" dt="2020-09-05T23:54:12.166" v="1216"/>
          <ac:spMkLst>
            <pc:docMk/>
            <pc:sldMk cId="289172540" sldId="345"/>
            <ac:spMk id="2" creationId="{00000000-0000-0000-0000-000000000000}"/>
          </ac:spMkLst>
        </pc:spChg>
        <pc:picChg chg="add mod">
          <ac:chgData name="Zhong Hao" userId="044e1e816ffd1f93" providerId="LiveId" clId="{A5F2C91C-FEBD-4411-9897-D222F55A9513}" dt="2020-09-05T23:32:10.558" v="254" actId="1076"/>
          <ac:picMkLst>
            <pc:docMk/>
            <pc:sldMk cId="289172540" sldId="345"/>
            <ac:picMk id="4" creationId="{DC743FA7-8798-4406-90BA-978CFB20C7E6}"/>
          </ac:picMkLst>
        </pc:picChg>
        <pc:picChg chg="mod">
          <ac:chgData name="Zhong Hao" userId="044e1e816ffd1f93" providerId="LiveId" clId="{A5F2C91C-FEBD-4411-9897-D222F55A9513}" dt="2020-09-05T23:32:07.526" v="253" actId="1076"/>
          <ac:picMkLst>
            <pc:docMk/>
            <pc:sldMk cId="289172540" sldId="345"/>
            <ac:picMk id="5" creationId="{B3D0FD79-16EF-4FE8-A164-A83925D9509B}"/>
          </ac:picMkLst>
        </pc:picChg>
      </pc:sldChg>
      <pc:sldChg chg="delSp modSp add">
        <pc:chgData name="Zhong Hao" userId="044e1e816ffd1f93" providerId="LiveId" clId="{A5F2C91C-FEBD-4411-9897-D222F55A9513}" dt="2020-09-05T23:54:06.831" v="1215" actId="20577"/>
        <pc:sldMkLst>
          <pc:docMk/>
          <pc:sldMk cId="3626834745" sldId="346"/>
        </pc:sldMkLst>
        <pc:spChg chg="mod">
          <ac:chgData name="Zhong Hao" userId="044e1e816ffd1f93" providerId="LiveId" clId="{A5F2C91C-FEBD-4411-9897-D222F55A9513}" dt="2020-09-05T23:54:06.831" v="1215" actId="20577"/>
          <ac:spMkLst>
            <pc:docMk/>
            <pc:sldMk cId="3626834745" sldId="346"/>
            <ac:spMk id="2" creationId="{00000000-0000-0000-0000-000000000000}"/>
          </ac:spMkLst>
        </pc:spChg>
        <pc:picChg chg="del">
          <ac:chgData name="Zhong Hao" userId="044e1e816ffd1f93" providerId="LiveId" clId="{A5F2C91C-FEBD-4411-9897-D222F55A9513}" dt="2020-09-05T23:32:26.591" v="257" actId="478"/>
          <ac:picMkLst>
            <pc:docMk/>
            <pc:sldMk cId="3626834745" sldId="346"/>
            <ac:picMk id="4" creationId="{DC743FA7-8798-4406-90BA-978CFB20C7E6}"/>
          </ac:picMkLst>
        </pc:picChg>
      </pc:sldChg>
      <pc:sldChg chg="addSp delSp modSp add">
        <pc:chgData name="Zhong Hao" userId="044e1e816ffd1f93" providerId="LiveId" clId="{A5F2C91C-FEBD-4411-9897-D222F55A9513}" dt="2020-09-05T23:37:26.258" v="337"/>
        <pc:sldMkLst>
          <pc:docMk/>
          <pc:sldMk cId="2469237422" sldId="347"/>
        </pc:sldMkLst>
        <pc:spChg chg="mod">
          <ac:chgData name="Zhong Hao" userId="044e1e816ffd1f93" providerId="LiveId" clId="{A5F2C91C-FEBD-4411-9897-D222F55A9513}" dt="2020-09-05T23:37:26.258" v="337"/>
          <ac:spMkLst>
            <pc:docMk/>
            <pc:sldMk cId="2469237422" sldId="347"/>
            <ac:spMk id="2" creationId="{D7CAB924-B16D-494F-9BA6-F0AF3A88E643}"/>
          </ac:spMkLst>
        </pc:spChg>
        <pc:spChg chg="del mod">
          <ac:chgData name="Zhong Hao" userId="044e1e816ffd1f93" providerId="LiveId" clId="{A5F2C91C-FEBD-4411-9897-D222F55A9513}" dt="2020-09-05T23:33:26.800" v="285" actId="478"/>
          <ac:spMkLst>
            <pc:docMk/>
            <pc:sldMk cId="2469237422" sldId="347"/>
            <ac:spMk id="3" creationId="{BF87D93B-DC30-4403-B080-EC62C7311AFE}"/>
          </ac:spMkLst>
        </pc:spChg>
        <pc:spChg chg="add del mod">
          <ac:chgData name="Zhong Hao" userId="044e1e816ffd1f93" providerId="LiveId" clId="{A5F2C91C-FEBD-4411-9897-D222F55A9513}" dt="2020-09-05T23:33:51.969" v="293" actId="478"/>
          <ac:spMkLst>
            <pc:docMk/>
            <pc:sldMk cId="2469237422" sldId="347"/>
            <ac:spMk id="4" creationId="{2E266170-20B9-4894-943B-D2BC4F83B4BA}"/>
          </ac:spMkLst>
        </pc:spChg>
        <pc:spChg chg="add mod">
          <ac:chgData name="Zhong Hao" userId="044e1e816ffd1f93" providerId="LiveId" clId="{A5F2C91C-FEBD-4411-9897-D222F55A9513}" dt="2020-09-05T23:34:04.303" v="303" actId="1076"/>
          <ac:spMkLst>
            <pc:docMk/>
            <pc:sldMk cId="2469237422" sldId="347"/>
            <ac:spMk id="5" creationId="{2760947F-D43E-4913-BEBE-BFA45DE21E52}"/>
          </ac:spMkLst>
        </pc:spChg>
      </pc:sldChg>
      <pc:sldChg chg="modSp add">
        <pc:chgData name="Zhong Hao" userId="044e1e816ffd1f93" providerId="LiveId" clId="{A5F2C91C-FEBD-4411-9897-D222F55A9513}" dt="2020-09-05T23:46:57.281" v="909" actId="20577"/>
        <pc:sldMkLst>
          <pc:docMk/>
          <pc:sldMk cId="3677083202" sldId="348"/>
        </pc:sldMkLst>
        <pc:spChg chg="mod">
          <ac:chgData name="Zhong Hao" userId="044e1e816ffd1f93" providerId="LiveId" clId="{A5F2C91C-FEBD-4411-9897-D222F55A9513}" dt="2020-09-05T23:37:33.200" v="344" actId="20577"/>
          <ac:spMkLst>
            <pc:docMk/>
            <pc:sldMk cId="3677083202" sldId="348"/>
            <ac:spMk id="2" creationId="{73BB63C2-BF6B-4679-986D-2F4AED76815C}"/>
          </ac:spMkLst>
        </pc:spChg>
        <pc:spChg chg="mod">
          <ac:chgData name="Zhong Hao" userId="044e1e816ffd1f93" providerId="LiveId" clId="{A5F2C91C-FEBD-4411-9897-D222F55A9513}" dt="2020-09-05T23:46:57.281" v="909" actId="20577"/>
          <ac:spMkLst>
            <pc:docMk/>
            <pc:sldMk cId="3677083202" sldId="348"/>
            <ac:spMk id="3" creationId="{0068013E-4626-4F20-9B73-FFD18E1CD4FD}"/>
          </ac:spMkLst>
        </pc:spChg>
      </pc:sldChg>
      <pc:sldChg chg="addSp delSp modSp add">
        <pc:chgData name="Zhong Hao" userId="044e1e816ffd1f93" providerId="LiveId" clId="{A5F2C91C-FEBD-4411-9897-D222F55A9513}" dt="2020-09-05T23:55:15.270" v="1335" actId="20577"/>
        <pc:sldMkLst>
          <pc:docMk/>
          <pc:sldMk cId="244044172" sldId="349"/>
        </pc:sldMkLst>
        <pc:spChg chg="mod">
          <ac:chgData name="Zhong Hao" userId="044e1e816ffd1f93" providerId="LiveId" clId="{A5F2C91C-FEBD-4411-9897-D222F55A9513}" dt="2020-09-05T23:54:42.354" v="1230" actId="20577"/>
          <ac:spMkLst>
            <pc:docMk/>
            <pc:sldMk cId="244044172" sldId="349"/>
            <ac:spMk id="2" creationId="{815D87AF-16E2-4B78-A46E-950B472E233C}"/>
          </ac:spMkLst>
        </pc:spChg>
        <pc:spChg chg="mod">
          <ac:chgData name="Zhong Hao" userId="044e1e816ffd1f93" providerId="LiveId" clId="{A5F2C91C-FEBD-4411-9897-D222F55A9513}" dt="2020-09-05T23:55:15.270" v="1335" actId="20577"/>
          <ac:spMkLst>
            <pc:docMk/>
            <pc:sldMk cId="244044172" sldId="349"/>
            <ac:spMk id="3" creationId="{3D591070-99B3-4186-851D-1BA3B493454F}"/>
          </ac:spMkLst>
        </pc:spChg>
        <pc:spChg chg="add del">
          <ac:chgData name="Zhong Hao" userId="044e1e816ffd1f93" providerId="LiveId" clId="{A5F2C91C-FEBD-4411-9897-D222F55A9513}" dt="2020-09-05T23:52:44.038" v="1179"/>
          <ac:spMkLst>
            <pc:docMk/>
            <pc:sldMk cId="244044172" sldId="349"/>
            <ac:spMk id="6" creationId="{3235DCC7-F438-43DF-A5FF-41576F2CDEEF}"/>
          </ac:spMkLst>
        </pc:spChg>
        <pc:picChg chg="add mod">
          <ac:chgData name="Zhong Hao" userId="044e1e816ffd1f93" providerId="LiveId" clId="{A5F2C91C-FEBD-4411-9897-D222F55A9513}" dt="2020-09-05T23:43:38.158" v="702" actId="1076"/>
          <ac:picMkLst>
            <pc:docMk/>
            <pc:sldMk cId="244044172" sldId="349"/>
            <ac:picMk id="5" creationId="{3F4B29E9-74B9-4465-A262-0BB7C8FC1769}"/>
          </ac:picMkLst>
        </pc:picChg>
      </pc:sldChg>
      <pc:sldChg chg="modSp add ord">
        <pc:chgData name="Zhong Hao" userId="044e1e816ffd1f93" providerId="LiveId" clId="{A5F2C91C-FEBD-4411-9897-D222F55A9513}" dt="2020-09-05T23:41:01.552" v="630"/>
        <pc:sldMkLst>
          <pc:docMk/>
          <pc:sldMk cId="1341876277" sldId="350"/>
        </pc:sldMkLst>
        <pc:spChg chg="mod">
          <ac:chgData name="Zhong Hao" userId="044e1e816ffd1f93" providerId="LiveId" clId="{A5F2C91C-FEBD-4411-9897-D222F55A9513}" dt="2020-09-05T23:40:42.193" v="629" actId="20577"/>
          <ac:spMkLst>
            <pc:docMk/>
            <pc:sldMk cId="1341876277" sldId="350"/>
            <ac:spMk id="3" creationId="{0068013E-4626-4F20-9B73-FFD18E1CD4FD}"/>
          </ac:spMkLst>
        </pc:spChg>
      </pc:sldChg>
      <pc:sldChg chg="modSp add">
        <pc:chgData name="Zhong Hao" userId="044e1e816ffd1f93" providerId="LiveId" clId="{A5F2C91C-FEBD-4411-9897-D222F55A9513}" dt="2020-09-05T23:56:47.745" v="1346" actId="20577"/>
        <pc:sldMkLst>
          <pc:docMk/>
          <pc:sldMk cId="2767499559" sldId="351"/>
        </pc:sldMkLst>
        <pc:spChg chg="mod">
          <ac:chgData name="Zhong Hao" userId="044e1e816ffd1f93" providerId="LiveId" clId="{A5F2C91C-FEBD-4411-9897-D222F55A9513}" dt="2020-09-05T23:43:51.136" v="724" actId="20577"/>
          <ac:spMkLst>
            <pc:docMk/>
            <pc:sldMk cId="2767499559" sldId="351"/>
            <ac:spMk id="2" creationId="{1BD31393-E72E-42F9-BD81-03046E03C1BC}"/>
          </ac:spMkLst>
        </pc:spChg>
        <pc:spChg chg="mod">
          <ac:chgData name="Zhong Hao" userId="044e1e816ffd1f93" providerId="LiveId" clId="{A5F2C91C-FEBD-4411-9897-D222F55A9513}" dt="2020-09-05T23:56:47.745" v="1346" actId="20577"/>
          <ac:spMkLst>
            <pc:docMk/>
            <pc:sldMk cId="2767499559" sldId="351"/>
            <ac:spMk id="3" creationId="{54F05D35-E158-44B5-B268-2BBC2BECD6F7}"/>
          </ac:spMkLst>
        </pc:spChg>
      </pc:sldChg>
      <pc:sldChg chg="modSp add">
        <pc:chgData name="Zhong Hao" userId="044e1e816ffd1f93" providerId="LiveId" clId="{A5F2C91C-FEBD-4411-9897-D222F55A9513}" dt="2020-09-05T23:52:24.432" v="1177" actId="20577"/>
        <pc:sldMkLst>
          <pc:docMk/>
          <pc:sldMk cId="987909339" sldId="352"/>
        </pc:sldMkLst>
        <pc:spChg chg="mod">
          <ac:chgData name="Zhong Hao" userId="044e1e816ffd1f93" providerId="LiveId" clId="{A5F2C91C-FEBD-4411-9897-D222F55A9513}" dt="2020-09-05T23:48:17.454" v="1018" actId="20577"/>
          <ac:spMkLst>
            <pc:docMk/>
            <pc:sldMk cId="987909339" sldId="352"/>
            <ac:spMk id="2" creationId="{99545CB1-EA84-43CE-B706-327090D6C80D}"/>
          </ac:spMkLst>
        </pc:spChg>
        <pc:spChg chg="mod">
          <ac:chgData name="Zhong Hao" userId="044e1e816ffd1f93" providerId="LiveId" clId="{A5F2C91C-FEBD-4411-9897-D222F55A9513}" dt="2020-09-05T23:52:24.432" v="1177" actId="20577"/>
          <ac:spMkLst>
            <pc:docMk/>
            <pc:sldMk cId="987909339" sldId="352"/>
            <ac:spMk id="3" creationId="{A492F7C2-5485-4EF4-BBF3-3FEE9C386932}"/>
          </ac:spMkLst>
        </pc:spChg>
      </pc:sldChg>
      <pc:sldChg chg="del">
        <pc:chgData name="Zhong Hao" userId="044e1e816ffd1f93" providerId="LiveId" clId="{A5F2C91C-FEBD-4411-9897-D222F55A9513}" dt="2020-09-05T23:29:14.662" v="213" actId="2696"/>
        <pc:sldMkLst>
          <pc:docMk/>
          <pc:sldMk cId="939033396" sldId="353"/>
        </pc:sldMkLst>
      </pc:sldChg>
      <pc:sldChg chg="modSp add">
        <pc:chgData name="Zhong Hao" userId="044e1e816ffd1f93" providerId="LiveId" clId="{A5F2C91C-FEBD-4411-9897-D222F55A9513}" dt="2020-09-05T23:53:10.582" v="1193" actId="1076"/>
        <pc:sldMkLst>
          <pc:docMk/>
          <pc:sldMk cId="3676390100" sldId="353"/>
        </pc:sldMkLst>
        <pc:spChg chg="mod">
          <ac:chgData name="Zhong Hao" userId="044e1e816ffd1f93" providerId="LiveId" clId="{A5F2C91C-FEBD-4411-9897-D222F55A9513}" dt="2020-09-05T23:53:10.582" v="1193" actId="1076"/>
          <ac:spMkLst>
            <pc:docMk/>
            <pc:sldMk cId="3676390100" sldId="353"/>
            <ac:spMk id="5" creationId="{2760947F-D43E-4913-BEBE-BFA45DE21E52}"/>
          </ac:spMkLst>
        </pc:spChg>
      </pc:sldChg>
      <pc:sldChg chg="del">
        <pc:chgData name="Zhong Hao" userId="044e1e816ffd1f93" providerId="LiveId" clId="{A5F2C91C-FEBD-4411-9897-D222F55A9513}" dt="2020-09-05T23:29:14.598" v="207" actId="2696"/>
        <pc:sldMkLst>
          <pc:docMk/>
          <pc:sldMk cId="3027705826" sldId="354"/>
        </pc:sldMkLst>
      </pc:sldChg>
      <pc:sldChg chg="modSp add">
        <pc:chgData name="Zhong Hao" userId="044e1e816ffd1f93" providerId="LiveId" clId="{A5F2C91C-FEBD-4411-9897-D222F55A9513}" dt="2020-09-06T04:49:09.560" v="1464" actId="5793"/>
        <pc:sldMkLst>
          <pc:docMk/>
          <pc:sldMk cId="4242656866" sldId="354"/>
        </pc:sldMkLst>
        <pc:spChg chg="mod">
          <ac:chgData name="Zhong Hao" userId="044e1e816ffd1f93" providerId="LiveId" clId="{A5F2C91C-FEBD-4411-9897-D222F55A9513}" dt="2020-09-06T04:47:40.518" v="1359" actId="20577"/>
          <ac:spMkLst>
            <pc:docMk/>
            <pc:sldMk cId="4242656866" sldId="354"/>
            <ac:spMk id="2" creationId="{25B19D6F-A8E2-4750-9EEC-603EDF50468E}"/>
          </ac:spMkLst>
        </pc:spChg>
        <pc:spChg chg="mod">
          <ac:chgData name="Zhong Hao" userId="044e1e816ffd1f93" providerId="LiveId" clId="{A5F2C91C-FEBD-4411-9897-D222F55A9513}" dt="2020-09-06T04:49:09.560" v="1464" actId="5793"/>
          <ac:spMkLst>
            <pc:docMk/>
            <pc:sldMk cId="4242656866" sldId="354"/>
            <ac:spMk id="3" creationId="{6444F80E-39F5-4417-ADE9-52EFDA86731C}"/>
          </ac:spMkLst>
        </pc:spChg>
      </pc:sldChg>
      <pc:sldChg chg="del">
        <pc:chgData name="Zhong Hao" userId="044e1e816ffd1f93" providerId="LiveId" clId="{A5F2C91C-FEBD-4411-9897-D222F55A9513}" dt="2020-09-05T23:29:14.606" v="208" actId="2696"/>
        <pc:sldMkLst>
          <pc:docMk/>
          <pc:sldMk cId="1117889562" sldId="355"/>
        </pc:sldMkLst>
      </pc:sldChg>
      <pc:sldChg chg="del">
        <pc:chgData name="Zhong Hao" userId="044e1e816ffd1f93" providerId="LiveId" clId="{A5F2C91C-FEBD-4411-9897-D222F55A9513}" dt="2020-09-05T23:29:14.619" v="209" actId="2696"/>
        <pc:sldMkLst>
          <pc:docMk/>
          <pc:sldMk cId="215717361" sldId="356"/>
        </pc:sldMkLst>
      </pc:sldChg>
      <pc:sldChg chg="del">
        <pc:chgData name="Zhong Hao" userId="044e1e816ffd1f93" providerId="LiveId" clId="{A5F2C91C-FEBD-4411-9897-D222F55A9513}" dt="2020-09-05T23:29:14.625" v="210" actId="2696"/>
        <pc:sldMkLst>
          <pc:docMk/>
          <pc:sldMk cId="3453407817" sldId="357"/>
        </pc:sldMkLst>
      </pc:sldChg>
      <pc:sldChg chg="del">
        <pc:chgData name="Zhong Hao" userId="044e1e816ffd1f93" providerId="LiveId" clId="{A5F2C91C-FEBD-4411-9897-D222F55A9513}" dt="2020-09-05T23:29:14.636" v="211" actId="2696"/>
        <pc:sldMkLst>
          <pc:docMk/>
          <pc:sldMk cId="2014015444" sldId="358"/>
        </pc:sldMkLst>
      </pc:sldChg>
      <pc:sldChg chg="del">
        <pc:chgData name="Zhong Hao" userId="044e1e816ffd1f93" providerId="LiveId" clId="{A5F2C91C-FEBD-4411-9897-D222F55A9513}" dt="2020-09-05T23:29:14.655" v="212" actId="2696"/>
        <pc:sldMkLst>
          <pc:docMk/>
          <pc:sldMk cId="1936132752" sldId="359"/>
        </pc:sldMkLst>
      </pc:sldChg>
      <pc:sldChg chg="del">
        <pc:chgData name="Zhong Hao" userId="044e1e816ffd1f93" providerId="LiveId" clId="{A5F2C91C-FEBD-4411-9897-D222F55A9513}" dt="2020-09-05T23:29:14.669" v="214" actId="2696"/>
        <pc:sldMkLst>
          <pc:docMk/>
          <pc:sldMk cId="167136851" sldId="360"/>
        </pc:sldMkLst>
      </pc:sldChg>
      <pc:sldChg chg="del">
        <pc:chgData name="Zhong Hao" userId="044e1e816ffd1f93" providerId="LiveId" clId="{A5F2C91C-FEBD-4411-9897-D222F55A9513}" dt="2020-09-05T23:29:14.685" v="215" actId="2696"/>
        <pc:sldMkLst>
          <pc:docMk/>
          <pc:sldMk cId="4096678002" sldId="361"/>
        </pc:sldMkLst>
      </pc:sldChg>
    </pc:docChg>
  </pc:docChgLst>
  <pc:docChgLst>
    <pc:chgData name="Zhong Hao" userId="044e1e816ffd1f93" providerId="LiveId" clId="{3890E2C7-4AA4-40F7-8002-CDDB41FFD692}"/>
    <pc:docChg chg="custSel delSld modSld modSection">
      <pc:chgData name="Zhong Hao" userId="044e1e816ffd1f93" providerId="LiveId" clId="{3890E2C7-4AA4-40F7-8002-CDDB41FFD692}" dt="2020-09-04T01:21:12.014" v="219" actId="20577"/>
      <pc:docMkLst>
        <pc:docMk/>
      </pc:docMkLst>
      <pc:sldChg chg="modSp">
        <pc:chgData name="Zhong Hao" userId="044e1e816ffd1f93" providerId="LiveId" clId="{3890E2C7-4AA4-40F7-8002-CDDB41FFD692}" dt="2020-09-04T01:16:36.844" v="45" actId="20577"/>
        <pc:sldMkLst>
          <pc:docMk/>
          <pc:sldMk cId="2252912955" sldId="256"/>
        </pc:sldMkLst>
        <pc:spChg chg="mod">
          <ac:chgData name="Zhong Hao" userId="044e1e816ffd1f93" providerId="LiveId" clId="{3890E2C7-4AA4-40F7-8002-CDDB41FFD692}" dt="2020-09-04T01:16:36.844" v="45" actId="20577"/>
          <ac:spMkLst>
            <pc:docMk/>
            <pc:sldMk cId="2252912955" sldId="256"/>
            <ac:spMk id="2" creationId="{00000000-0000-0000-0000-000000000000}"/>
          </ac:spMkLst>
        </pc:spChg>
      </pc:sldChg>
    </pc:docChg>
  </pc:docChgLst>
  <pc:docChgLst>
    <pc:chgData name="Zhong Hao" userId="044e1e816ffd1f93" providerId="LiveId" clId="{B41A9FBC-A1BD-43F2-B0A9-7860DCE0A5D9}"/>
    <pc:docChg chg="undo custSel addSld delSld modSld sldOrd modSection">
      <pc:chgData name="Zhong Hao" userId="044e1e816ffd1f93" providerId="LiveId" clId="{B41A9FBC-A1BD-43F2-B0A9-7860DCE0A5D9}" dt="2020-09-05T08:28:24.813" v="698" actId="1076"/>
      <pc:docMkLst>
        <pc:docMk/>
      </pc:docMkLst>
      <pc:sldChg chg="modSp">
        <pc:chgData name="Zhong Hao" userId="044e1e816ffd1f93" providerId="LiveId" clId="{B41A9FBC-A1BD-43F2-B0A9-7860DCE0A5D9}" dt="2020-09-05T07:36:20.367" v="19" actId="20577"/>
        <pc:sldMkLst>
          <pc:docMk/>
          <pc:sldMk cId="2252912955" sldId="256"/>
        </pc:sldMkLst>
        <pc:spChg chg="mod">
          <ac:chgData name="Zhong Hao" userId="044e1e816ffd1f93" providerId="LiveId" clId="{B41A9FBC-A1BD-43F2-B0A9-7860DCE0A5D9}" dt="2020-09-05T07:36:20.367" v="19" actId="20577"/>
          <ac:spMkLst>
            <pc:docMk/>
            <pc:sldMk cId="2252912955" sldId="256"/>
            <ac:spMk id="2" creationId="{00000000-0000-0000-0000-000000000000}"/>
          </ac:spMkLst>
        </pc:spChg>
      </pc:sldChg>
      <pc:sldChg chg="modSp del">
        <pc:chgData name="Zhong Hao" userId="044e1e816ffd1f93" providerId="LiveId" clId="{B41A9FBC-A1BD-43F2-B0A9-7860DCE0A5D9}" dt="2020-09-05T07:47:21.014" v="48" actId="2696"/>
        <pc:sldMkLst>
          <pc:docMk/>
          <pc:sldMk cId="4073792569" sldId="305"/>
        </pc:sldMkLst>
        <pc:spChg chg="mod">
          <ac:chgData name="Zhong Hao" userId="044e1e816ffd1f93" providerId="LiveId" clId="{B41A9FBC-A1BD-43F2-B0A9-7860DCE0A5D9}" dt="2020-09-05T07:47:18.506" v="47"/>
          <ac:spMkLst>
            <pc:docMk/>
            <pc:sldMk cId="4073792569" sldId="305"/>
            <ac:spMk id="2" creationId="{00000000-0000-0000-0000-000000000000}"/>
          </ac:spMkLst>
        </pc:spChg>
      </pc:sldChg>
      <pc:sldChg chg="addSp delSp modSp">
        <pc:chgData name="Zhong Hao" userId="044e1e816ffd1f93" providerId="LiveId" clId="{B41A9FBC-A1BD-43F2-B0A9-7860DCE0A5D9}" dt="2020-09-05T07:57:56.603" v="267" actId="1076"/>
        <pc:sldMkLst>
          <pc:docMk/>
          <pc:sldMk cId="3548391965" sldId="315"/>
        </pc:sldMkLst>
        <pc:spChg chg="mod">
          <ac:chgData name="Zhong Hao" userId="044e1e816ffd1f93" providerId="LiveId" clId="{B41A9FBC-A1BD-43F2-B0A9-7860DCE0A5D9}" dt="2020-09-05T07:36:32.024" v="41" actId="20577"/>
          <ac:spMkLst>
            <pc:docMk/>
            <pc:sldMk cId="3548391965" sldId="315"/>
            <ac:spMk id="2" creationId="{00000000-0000-0000-0000-000000000000}"/>
          </ac:spMkLst>
        </pc:spChg>
        <pc:spChg chg="add del mod">
          <ac:chgData name="Zhong Hao" userId="044e1e816ffd1f93" providerId="LiveId" clId="{B41A9FBC-A1BD-43F2-B0A9-7860DCE0A5D9}" dt="2020-09-05T07:46:05.815" v="45"/>
          <ac:spMkLst>
            <pc:docMk/>
            <pc:sldMk cId="3548391965" sldId="315"/>
            <ac:spMk id="4" creationId="{791CAB68-FB37-49A8-8E8C-15266C5008CD}"/>
          </ac:spMkLst>
        </pc:spChg>
        <pc:picChg chg="del">
          <ac:chgData name="Zhong Hao" userId="044e1e816ffd1f93" providerId="LiveId" clId="{B41A9FBC-A1BD-43F2-B0A9-7860DCE0A5D9}" dt="2020-09-05T07:36:35.217" v="42" actId="478"/>
          <ac:picMkLst>
            <pc:docMk/>
            <pc:sldMk cId="3548391965" sldId="315"/>
            <ac:picMk id="6" creationId="{74250AEB-611C-4823-AE84-96E0B13E5EE8}"/>
          </ac:picMkLst>
        </pc:picChg>
        <pc:picChg chg="add mod">
          <ac:chgData name="Zhong Hao" userId="044e1e816ffd1f93" providerId="LiveId" clId="{B41A9FBC-A1BD-43F2-B0A9-7860DCE0A5D9}" dt="2020-09-05T07:57:56.603" v="267" actId="1076"/>
          <ac:picMkLst>
            <pc:docMk/>
            <pc:sldMk cId="3548391965" sldId="315"/>
            <ac:picMk id="7" creationId="{8A010A19-7873-43E4-84AF-B5C35851118E}"/>
          </ac:picMkLst>
        </pc:picChg>
        <pc:picChg chg="del">
          <ac:chgData name="Zhong Hao" userId="044e1e816ffd1f93" providerId="LiveId" clId="{B41A9FBC-A1BD-43F2-B0A9-7860DCE0A5D9}" dt="2020-09-05T07:36:48.077" v="44" actId="478"/>
          <ac:picMkLst>
            <pc:docMk/>
            <pc:sldMk cId="3548391965" sldId="315"/>
            <ac:picMk id="10" creationId="{154592DB-728C-49EA-963B-2668C9076F3C}"/>
          </ac:picMkLst>
        </pc:picChg>
        <pc:picChg chg="del">
          <ac:chgData name="Zhong Hao" userId="044e1e816ffd1f93" providerId="LiveId" clId="{B41A9FBC-A1BD-43F2-B0A9-7860DCE0A5D9}" dt="2020-09-05T07:36:39.825" v="43" actId="478"/>
          <ac:picMkLst>
            <pc:docMk/>
            <pc:sldMk cId="3548391965" sldId="315"/>
            <ac:picMk id="12" creationId="{3985E71F-1B2F-42E0-BAF8-A722664FA739}"/>
          </ac:picMkLst>
        </pc:picChg>
      </pc:sldChg>
      <pc:sldChg chg="modSp ord">
        <pc:chgData name="Zhong Hao" userId="044e1e816ffd1f93" providerId="LiveId" clId="{B41A9FBC-A1BD-43F2-B0A9-7860DCE0A5D9}" dt="2020-09-05T07:56:45.776" v="266" actId="20577"/>
        <pc:sldMkLst>
          <pc:docMk/>
          <pc:sldMk cId="3822648840" sldId="316"/>
        </pc:sldMkLst>
        <pc:spChg chg="mod">
          <ac:chgData name="Zhong Hao" userId="044e1e816ffd1f93" providerId="LiveId" clId="{B41A9FBC-A1BD-43F2-B0A9-7860DCE0A5D9}" dt="2020-09-05T07:47:23.490" v="49"/>
          <ac:spMkLst>
            <pc:docMk/>
            <pc:sldMk cId="3822648840" sldId="316"/>
            <ac:spMk id="2" creationId="{00000000-0000-0000-0000-000000000000}"/>
          </ac:spMkLst>
        </pc:spChg>
        <pc:spChg chg="mod">
          <ac:chgData name="Zhong Hao" userId="044e1e816ffd1f93" providerId="LiveId" clId="{B41A9FBC-A1BD-43F2-B0A9-7860DCE0A5D9}" dt="2020-09-05T07:56:45.776" v="266" actId="20577"/>
          <ac:spMkLst>
            <pc:docMk/>
            <pc:sldMk cId="3822648840" sldId="316"/>
            <ac:spMk id="3" creationId="{00000000-0000-0000-0000-000000000000}"/>
          </ac:spMkLst>
        </pc:spChg>
      </pc:sldChg>
      <pc:sldChg chg="modSp">
        <pc:chgData name="Zhong Hao" userId="044e1e816ffd1f93" providerId="LiveId" clId="{B41A9FBC-A1BD-43F2-B0A9-7860DCE0A5D9}" dt="2020-09-05T07:58:42.871" v="328" actId="313"/>
        <pc:sldMkLst>
          <pc:docMk/>
          <pc:sldMk cId="1880405082" sldId="344"/>
        </pc:sldMkLst>
        <pc:spChg chg="mod">
          <ac:chgData name="Zhong Hao" userId="044e1e816ffd1f93" providerId="LiveId" clId="{B41A9FBC-A1BD-43F2-B0A9-7860DCE0A5D9}" dt="2020-09-05T07:58:08.990" v="296" actId="20577"/>
          <ac:spMkLst>
            <pc:docMk/>
            <pc:sldMk cId="1880405082" sldId="344"/>
            <ac:spMk id="2" creationId="{00000000-0000-0000-0000-000000000000}"/>
          </ac:spMkLst>
        </pc:spChg>
        <pc:spChg chg="mod">
          <ac:chgData name="Zhong Hao" userId="044e1e816ffd1f93" providerId="LiveId" clId="{B41A9FBC-A1BD-43F2-B0A9-7860DCE0A5D9}" dt="2020-09-05T07:58:42.871" v="328" actId="313"/>
          <ac:spMkLst>
            <pc:docMk/>
            <pc:sldMk cId="1880405082" sldId="344"/>
            <ac:spMk id="3" creationId="{00000000-0000-0000-0000-000000000000}"/>
          </ac:spMkLst>
        </pc:spChg>
      </pc:sldChg>
      <pc:sldChg chg="del">
        <pc:chgData name="Zhong Hao" userId="044e1e816ffd1f93" providerId="LiveId" clId="{B41A9FBC-A1BD-43F2-B0A9-7860DCE0A5D9}" dt="2020-09-05T07:58:16.300" v="297" actId="2696"/>
        <pc:sldMkLst>
          <pc:docMk/>
          <pc:sldMk cId="2028197702" sldId="345"/>
        </pc:sldMkLst>
      </pc:sldChg>
      <pc:sldChg chg="del">
        <pc:chgData name="Zhong Hao" userId="044e1e816ffd1f93" providerId="LiveId" clId="{B41A9FBC-A1BD-43F2-B0A9-7860DCE0A5D9}" dt="2020-09-05T07:58:16.312" v="299" actId="2696"/>
        <pc:sldMkLst>
          <pc:docMk/>
          <pc:sldMk cId="2556823034" sldId="346"/>
        </pc:sldMkLst>
      </pc:sldChg>
      <pc:sldChg chg="del">
        <pc:chgData name="Zhong Hao" userId="044e1e816ffd1f93" providerId="LiveId" clId="{B41A9FBC-A1BD-43F2-B0A9-7860DCE0A5D9}" dt="2020-09-05T07:58:16.306" v="298" actId="2696"/>
        <pc:sldMkLst>
          <pc:docMk/>
          <pc:sldMk cId="4031279383" sldId="347"/>
        </pc:sldMkLst>
      </pc:sldChg>
      <pc:sldChg chg="del">
        <pc:chgData name="Zhong Hao" userId="044e1e816ffd1f93" providerId="LiveId" clId="{B41A9FBC-A1BD-43F2-B0A9-7860DCE0A5D9}" dt="2020-09-05T07:58:16.326" v="300" actId="2696"/>
        <pc:sldMkLst>
          <pc:docMk/>
          <pc:sldMk cId="124277643" sldId="348"/>
        </pc:sldMkLst>
      </pc:sldChg>
      <pc:sldChg chg="del">
        <pc:chgData name="Zhong Hao" userId="044e1e816ffd1f93" providerId="LiveId" clId="{B41A9FBC-A1BD-43F2-B0A9-7860DCE0A5D9}" dt="2020-09-05T07:58:16.342" v="301" actId="2696"/>
        <pc:sldMkLst>
          <pc:docMk/>
          <pc:sldMk cId="2404687966" sldId="349"/>
        </pc:sldMkLst>
      </pc:sldChg>
      <pc:sldChg chg="del">
        <pc:chgData name="Zhong Hao" userId="044e1e816ffd1f93" providerId="LiveId" clId="{B41A9FBC-A1BD-43F2-B0A9-7860DCE0A5D9}" dt="2020-09-05T07:58:16.349" v="302" actId="2696"/>
        <pc:sldMkLst>
          <pc:docMk/>
          <pc:sldMk cId="2697425388" sldId="350"/>
        </pc:sldMkLst>
      </pc:sldChg>
      <pc:sldChg chg="del">
        <pc:chgData name="Zhong Hao" userId="044e1e816ffd1f93" providerId="LiveId" clId="{B41A9FBC-A1BD-43F2-B0A9-7860DCE0A5D9}" dt="2020-09-05T07:58:16.358" v="303" actId="2696"/>
        <pc:sldMkLst>
          <pc:docMk/>
          <pc:sldMk cId="872633412" sldId="351"/>
        </pc:sldMkLst>
      </pc:sldChg>
      <pc:sldChg chg="del">
        <pc:chgData name="Zhong Hao" userId="044e1e816ffd1f93" providerId="LiveId" clId="{B41A9FBC-A1BD-43F2-B0A9-7860DCE0A5D9}" dt="2020-09-05T07:58:16.377" v="304" actId="2696"/>
        <pc:sldMkLst>
          <pc:docMk/>
          <pc:sldMk cId="907453854" sldId="352"/>
        </pc:sldMkLst>
      </pc:sldChg>
      <pc:sldChg chg="delSp modSp">
        <pc:chgData name="Zhong Hao" userId="044e1e816ffd1f93" providerId="LiveId" clId="{B41A9FBC-A1BD-43F2-B0A9-7860DCE0A5D9}" dt="2020-09-05T08:09:49.652" v="573"/>
        <pc:sldMkLst>
          <pc:docMk/>
          <pc:sldMk cId="939033396" sldId="353"/>
        </pc:sldMkLst>
        <pc:spChg chg="mod">
          <ac:chgData name="Zhong Hao" userId="044e1e816ffd1f93" providerId="LiveId" clId="{B41A9FBC-A1BD-43F2-B0A9-7860DCE0A5D9}" dt="2020-09-05T08:09:49.652" v="573"/>
          <ac:spMkLst>
            <pc:docMk/>
            <pc:sldMk cId="939033396" sldId="353"/>
            <ac:spMk id="3" creationId="{1D6F2DEC-DF59-4A4D-9B48-6D716C4DE95A}"/>
          </ac:spMkLst>
        </pc:spChg>
        <pc:picChg chg="del">
          <ac:chgData name="Zhong Hao" userId="044e1e816ffd1f93" providerId="LiveId" clId="{B41A9FBC-A1BD-43F2-B0A9-7860DCE0A5D9}" dt="2020-09-05T08:02:06.365" v="513" actId="478"/>
          <ac:picMkLst>
            <pc:docMk/>
            <pc:sldMk cId="939033396" sldId="353"/>
            <ac:picMk id="4" creationId="{F32B37E5-AA9E-48C9-81C5-A1EA81C1989C}"/>
          </ac:picMkLst>
        </pc:picChg>
        <pc:picChg chg="del">
          <ac:chgData name="Zhong Hao" userId="044e1e816ffd1f93" providerId="LiveId" clId="{B41A9FBC-A1BD-43F2-B0A9-7860DCE0A5D9}" dt="2020-09-05T08:02:07.134" v="514" actId="478"/>
          <ac:picMkLst>
            <pc:docMk/>
            <pc:sldMk cId="939033396" sldId="353"/>
            <ac:picMk id="5" creationId="{26D8AFC7-A296-44F9-A1EA-5D784C0C9DB3}"/>
          </ac:picMkLst>
        </pc:picChg>
      </pc:sldChg>
      <pc:sldChg chg="modSp add">
        <pc:chgData name="Zhong Hao" userId="044e1e816ffd1f93" providerId="LiveId" clId="{B41A9FBC-A1BD-43F2-B0A9-7860DCE0A5D9}" dt="2020-09-05T07:58:55.824" v="346" actId="20577"/>
        <pc:sldMkLst>
          <pc:docMk/>
          <pc:sldMk cId="3027705826" sldId="354"/>
        </pc:sldMkLst>
        <pc:spChg chg="mod">
          <ac:chgData name="Zhong Hao" userId="044e1e816ffd1f93" providerId="LiveId" clId="{B41A9FBC-A1BD-43F2-B0A9-7860DCE0A5D9}" dt="2020-09-05T07:58:55.824" v="346" actId="20577"/>
          <ac:spMkLst>
            <pc:docMk/>
            <pc:sldMk cId="3027705826" sldId="354"/>
            <ac:spMk id="3" creationId="{00000000-0000-0000-0000-000000000000}"/>
          </ac:spMkLst>
        </pc:spChg>
      </pc:sldChg>
      <pc:sldChg chg="modSp add">
        <pc:chgData name="Zhong Hao" userId="044e1e816ffd1f93" providerId="LiveId" clId="{B41A9FBC-A1BD-43F2-B0A9-7860DCE0A5D9}" dt="2020-09-05T07:59:43.694" v="369" actId="6549"/>
        <pc:sldMkLst>
          <pc:docMk/>
          <pc:sldMk cId="1117889562" sldId="355"/>
        </pc:sldMkLst>
        <pc:spChg chg="mod">
          <ac:chgData name="Zhong Hao" userId="044e1e816ffd1f93" providerId="LiveId" clId="{B41A9FBC-A1BD-43F2-B0A9-7860DCE0A5D9}" dt="2020-09-05T07:59:43.694" v="369" actId="6549"/>
          <ac:spMkLst>
            <pc:docMk/>
            <pc:sldMk cId="1117889562" sldId="355"/>
            <ac:spMk id="3" creationId="{00000000-0000-0000-0000-000000000000}"/>
          </ac:spMkLst>
        </pc:spChg>
      </pc:sldChg>
      <pc:sldChg chg="modSp add">
        <pc:chgData name="Zhong Hao" userId="044e1e816ffd1f93" providerId="LiveId" clId="{B41A9FBC-A1BD-43F2-B0A9-7860DCE0A5D9}" dt="2020-09-05T08:00:10.862" v="410" actId="6549"/>
        <pc:sldMkLst>
          <pc:docMk/>
          <pc:sldMk cId="215717361" sldId="356"/>
        </pc:sldMkLst>
        <pc:spChg chg="mod">
          <ac:chgData name="Zhong Hao" userId="044e1e816ffd1f93" providerId="LiveId" clId="{B41A9FBC-A1BD-43F2-B0A9-7860DCE0A5D9}" dt="2020-09-05T08:00:10.862" v="410" actId="6549"/>
          <ac:spMkLst>
            <pc:docMk/>
            <pc:sldMk cId="215717361" sldId="356"/>
            <ac:spMk id="3" creationId="{00000000-0000-0000-0000-000000000000}"/>
          </ac:spMkLst>
        </pc:spChg>
      </pc:sldChg>
      <pc:sldChg chg="modSp add">
        <pc:chgData name="Zhong Hao" userId="044e1e816ffd1f93" providerId="LiveId" clId="{B41A9FBC-A1BD-43F2-B0A9-7860DCE0A5D9}" dt="2020-09-05T08:00:36.461" v="435" actId="20577"/>
        <pc:sldMkLst>
          <pc:docMk/>
          <pc:sldMk cId="3453407817" sldId="357"/>
        </pc:sldMkLst>
        <pc:spChg chg="mod">
          <ac:chgData name="Zhong Hao" userId="044e1e816ffd1f93" providerId="LiveId" clId="{B41A9FBC-A1BD-43F2-B0A9-7860DCE0A5D9}" dt="2020-09-05T08:00:36.461" v="435" actId="20577"/>
          <ac:spMkLst>
            <pc:docMk/>
            <pc:sldMk cId="3453407817" sldId="357"/>
            <ac:spMk id="3" creationId="{00000000-0000-0000-0000-000000000000}"/>
          </ac:spMkLst>
        </pc:spChg>
      </pc:sldChg>
      <pc:sldChg chg="modSp add">
        <pc:chgData name="Zhong Hao" userId="044e1e816ffd1f93" providerId="LiveId" clId="{B41A9FBC-A1BD-43F2-B0A9-7860DCE0A5D9}" dt="2020-09-05T08:01:03.453" v="477" actId="20577"/>
        <pc:sldMkLst>
          <pc:docMk/>
          <pc:sldMk cId="2014015444" sldId="358"/>
        </pc:sldMkLst>
        <pc:spChg chg="mod">
          <ac:chgData name="Zhong Hao" userId="044e1e816ffd1f93" providerId="LiveId" clId="{B41A9FBC-A1BD-43F2-B0A9-7860DCE0A5D9}" dt="2020-09-05T08:01:03.453" v="477" actId="20577"/>
          <ac:spMkLst>
            <pc:docMk/>
            <pc:sldMk cId="2014015444" sldId="358"/>
            <ac:spMk id="2" creationId="{BE53AAAD-18F1-4FC3-BDB7-D5D973F545D2}"/>
          </ac:spMkLst>
        </pc:spChg>
      </pc:sldChg>
      <pc:sldChg chg="modSp add">
        <pc:chgData name="Zhong Hao" userId="044e1e816ffd1f93" providerId="LiveId" clId="{B41A9FBC-A1BD-43F2-B0A9-7860DCE0A5D9}" dt="2020-09-05T08:01:20.163" v="508" actId="20577"/>
        <pc:sldMkLst>
          <pc:docMk/>
          <pc:sldMk cId="1936132752" sldId="359"/>
        </pc:sldMkLst>
        <pc:spChg chg="mod">
          <ac:chgData name="Zhong Hao" userId="044e1e816ffd1f93" providerId="LiveId" clId="{B41A9FBC-A1BD-43F2-B0A9-7860DCE0A5D9}" dt="2020-09-05T08:01:20.163" v="508" actId="20577"/>
          <ac:spMkLst>
            <pc:docMk/>
            <pc:sldMk cId="1936132752" sldId="359"/>
            <ac:spMk id="3" creationId="{1B0DA275-DB00-4A77-B1C6-F5BACBFEDD47}"/>
          </ac:spMkLst>
        </pc:spChg>
      </pc:sldChg>
      <pc:sldChg chg="modSp add">
        <pc:chgData name="Zhong Hao" userId="044e1e816ffd1f93" providerId="LiveId" clId="{B41A9FBC-A1BD-43F2-B0A9-7860DCE0A5D9}" dt="2020-09-05T08:26:40.934" v="638" actId="6549"/>
        <pc:sldMkLst>
          <pc:docMk/>
          <pc:sldMk cId="167136851" sldId="360"/>
        </pc:sldMkLst>
        <pc:spChg chg="mod">
          <ac:chgData name="Zhong Hao" userId="044e1e816ffd1f93" providerId="LiveId" clId="{B41A9FBC-A1BD-43F2-B0A9-7860DCE0A5D9}" dt="2020-09-05T08:10:07.966" v="616" actId="20577"/>
          <ac:spMkLst>
            <pc:docMk/>
            <pc:sldMk cId="167136851" sldId="360"/>
            <ac:spMk id="2" creationId="{FBF9254D-E62F-41D3-95CD-B1E88E8831E8}"/>
          </ac:spMkLst>
        </pc:spChg>
        <pc:spChg chg="mod">
          <ac:chgData name="Zhong Hao" userId="044e1e816ffd1f93" providerId="LiveId" clId="{B41A9FBC-A1BD-43F2-B0A9-7860DCE0A5D9}" dt="2020-09-05T08:26:40.934" v="638" actId="6549"/>
          <ac:spMkLst>
            <pc:docMk/>
            <pc:sldMk cId="167136851" sldId="360"/>
            <ac:spMk id="3" creationId="{43A71DB2-8514-4B59-B3C4-1F29F3C0CAC1}"/>
          </ac:spMkLst>
        </pc:spChg>
      </pc:sldChg>
      <pc:sldChg chg="addSp modSp add">
        <pc:chgData name="Zhong Hao" userId="044e1e816ffd1f93" providerId="LiveId" clId="{B41A9FBC-A1BD-43F2-B0A9-7860DCE0A5D9}" dt="2020-09-05T08:28:24.813" v="698" actId="1076"/>
        <pc:sldMkLst>
          <pc:docMk/>
          <pc:sldMk cId="4096678002" sldId="361"/>
        </pc:sldMkLst>
        <pc:spChg chg="mod">
          <ac:chgData name="Zhong Hao" userId="044e1e816ffd1f93" providerId="LiveId" clId="{B41A9FBC-A1BD-43F2-B0A9-7860DCE0A5D9}" dt="2020-09-05T08:28:19.278" v="695" actId="20577"/>
          <ac:spMkLst>
            <pc:docMk/>
            <pc:sldMk cId="4096678002" sldId="361"/>
            <ac:spMk id="2" creationId="{427ADE95-C1C2-40FF-BF3E-4558FED74075}"/>
          </ac:spMkLst>
        </pc:spChg>
        <pc:spChg chg="mod">
          <ac:chgData name="Zhong Hao" userId="044e1e816ffd1f93" providerId="LiveId" clId="{B41A9FBC-A1BD-43F2-B0A9-7860DCE0A5D9}" dt="2020-09-05T08:28:14.849" v="689" actId="20577"/>
          <ac:spMkLst>
            <pc:docMk/>
            <pc:sldMk cId="4096678002" sldId="361"/>
            <ac:spMk id="3" creationId="{4418703C-7BF4-4713-942F-EC5DE0B2C46F}"/>
          </ac:spMkLst>
        </pc:spChg>
        <pc:picChg chg="add mod">
          <ac:chgData name="Zhong Hao" userId="044e1e816ffd1f93" providerId="LiveId" clId="{B41A9FBC-A1BD-43F2-B0A9-7860DCE0A5D9}" dt="2020-09-05T08:28:24.813" v="698" actId="1076"/>
          <ac:picMkLst>
            <pc:docMk/>
            <pc:sldMk cId="4096678002" sldId="361"/>
            <ac:picMk id="4" creationId="{09274AF9-E1E4-4832-BB4C-EDC311D2CBB7}"/>
          </ac:picMkLst>
        </pc:picChg>
      </pc:sldChg>
    </pc:docChg>
  </pc:docChgLst>
  <pc:docChgLst>
    <pc:chgData name="Zhong Hao" userId="044e1e816ffd1f93" providerId="LiveId" clId="{0A9F51E3-BE22-4882-A581-D353B42A704B}"/>
    <pc:docChg chg="custSel addSld delSld modSld modSection">
      <pc:chgData name="Zhong Hao" userId="044e1e816ffd1f93" providerId="LiveId" clId="{0A9F51E3-BE22-4882-A581-D353B42A704B}" dt="2020-09-05T07:21:55.717" v="731" actId="2696"/>
      <pc:docMkLst>
        <pc:docMk/>
      </pc:docMkLst>
      <pc:sldChg chg="modSp">
        <pc:chgData name="Zhong Hao" userId="044e1e816ffd1f93" providerId="LiveId" clId="{0A9F51E3-BE22-4882-A581-D353B42A704B}" dt="2020-09-05T06:51:52.732" v="627" actId="20577"/>
        <pc:sldMkLst>
          <pc:docMk/>
          <pc:sldMk cId="2252912955" sldId="256"/>
        </pc:sldMkLst>
        <pc:spChg chg="mod">
          <ac:chgData name="Zhong Hao" userId="044e1e816ffd1f93" providerId="LiveId" clId="{0A9F51E3-BE22-4882-A581-D353B42A704B}" dt="2020-09-05T06:51:52.732" v="627" actId="20577"/>
          <ac:spMkLst>
            <pc:docMk/>
            <pc:sldMk cId="2252912955" sldId="256"/>
            <ac:spMk id="2" creationId="{00000000-0000-0000-0000-000000000000}"/>
          </ac:spMkLst>
        </pc:spChg>
      </pc:sldChg>
      <pc:sldChg chg="modSp">
        <pc:chgData name="Zhong Hao" userId="044e1e816ffd1f93" providerId="LiveId" clId="{0A9F51E3-BE22-4882-A581-D353B42A704B}" dt="2020-09-05T06:52:22.700" v="657" actId="20577"/>
        <pc:sldMkLst>
          <pc:docMk/>
          <pc:sldMk cId="4073792569" sldId="305"/>
        </pc:sldMkLst>
        <pc:spChg chg="mod">
          <ac:chgData name="Zhong Hao" userId="044e1e816ffd1f93" providerId="LiveId" clId="{0A9F51E3-BE22-4882-A581-D353B42A704B}" dt="2020-09-05T06:52:22.700" v="657" actId="20577"/>
          <ac:spMkLst>
            <pc:docMk/>
            <pc:sldMk cId="4073792569" sldId="305"/>
            <ac:spMk id="2" creationId="{00000000-0000-0000-0000-000000000000}"/>
          </ac:spMkLst>
        </pc:spChg>
      </pc:sldChg>
      <pc:sldChg chg="addSp delSp modSp">
        <pc:chgData name="Zhong Hao" userId="044e1e816ffd1f93" providerId="LiveId" clId="{0A9F51E3-BE22-4882-A581-D353B42A704B}" dt="2020-09-05T06:52:01.627" v="641" actId="20577"/>
        <pc:sldMkLst>
          <pc:docMk/>
          <pc:sldMk cId="3548391965" sldId="315"/>
        </pc:sldMkLst>
        <pc:spChg chg="mod">
          <ac:chgData name="Zhong Hao" userId="044e1e816ffd1f93" providerId="LiveId" clId="{0A9F51E3-BE22-4882-A581-D353B42A704B}" dt="2020-09-05T06:52:01.627" v="641" actId="20577"/>
          <ac:spMkLst>
            <pc:docMk/>
            <pc:sldMk cId="3548391965" sldId="315"/>
            <ac:spMk id="2" creationId="{00000000-0000-0000-0000-000000000000}"/>
          </ac:spMkLst>
        </pc:spChg>
        <pc:spChg chg="add del mod">
          <ac:chgData name="Zhong Hao" userId="044e1e816ffd1f93" providerId="LiveId" clId="{0A9F51E3-BE22-4882-A581-D353B42A704B}" dt="2020-09-05T04:12:37.647" v="19"/>
          <ac:spMkLst>
            <pc:docMk/>
            <pc:sldMk cId="3548391965" sldId="315"/>
            <ac:spMk id="4" creationId="{196E4641-FC6A-4958-A2C4-FEE6AED928F5}"/>
          </ac:spMkLst>
        </pc:spChg>
        <pc:picChg chg="add mod">
          <ac:chgData name="Zhong Hao" userId="044e1e816ffd1f93" providerId="LiveId" clId="{0A9F51E3-BE22-4882-A581-D353B42A704B}" dt="2020-09-05T04:39:54.680" v="29" actId="1076"/>
          <ac:picMkLst>
            <pc:docMk/>
            <pc:sldMk cId="3548391965" sldId="315"/>
            <ac:picMk id="6" creationId="{74250AEB-611C-4823-AE84-96E0B13E5EE8}"/>
          </ac:picMkLst>
        </pc:picChg>
        <pc:picChg chg="del">
          <ac:chgData name="Zhong Hao" userId="044e1e816ffd1f93" providerId="LiveId" clId="{0A9F51E3-BE22-4882-A581-D353B42A704B}" dt="2020-09-05T04:09:41.050" v="17" actId="478"/>
          <ac:picMkLst>
            <pc:docMk/>
            <pc:sldMk cId="3548391965" sldId="315"/>
            <ac:picMk id="7" creationId="{FCE6E185-09D6-44E8-A6D2-9C069E320BC3}"/>
          </ac:picMkLst>
        </pc:picChg>
        <pc:picChg chg="del">
          <ac:chgData name="Zhong Hao" userId="044e1e816ffd1f93" providerId="LiveId" clId="{0A9F51E3-BE22-4882-A581-D353B42A704B}" dt="2020-09-05T04:09:42.729" v="18" actId="478"/>
          <ac:picMkLst>
            <pc:docMk/>
            <pc:sldMk cId="3548391965" sldId="315"/>
            <ac:picMk id="9" creationId="{C95C866C-F8A8-465D-9835-30EBD693E4DD}"/>
          </ac:picMkLst>
        </pc:picChg>
        <pc:picChg chg="add mod">
          <ac:chgData name="Zhong Hao" userId="044e1e816ffd1f93" providerId="LiveId" clId="{0A9F51E3-BE22-4882-A581-D353B42A704B}" dt="2020-09-05T04:42:08.561" v="39" actId="1076"/>
          <ac:picMkLst>
            <pc:docMk/>
            <pc:sldMk cId="3548391965" sldId="315"/>
            <ac:picMk id="10" creationId="{154592DB-728C-49EA-963B-2668C9076F3C}"/>
          </ac:picMkLst>
        </pc:picChg>
        <pc:picChg chg="add mod">
          <ac:chgData name="Zhong Hao" userId="044e1e816ffd1f93" providerId="LiveId" clId="{0A9F51E3-BE22-4882-A581-D353B42A704B}" dt="2020-09-05T04:42:07.561" v="38" actId="1076"/>
          <ac:picMkLst>
            <pc:docMk/>
            <pc:sldMk cId="3548391965" sldId="315"/>
            <ac:picMk id="12" creationId="{3985E71F-1B2F-42E0-BAF8-A722664FA739}"/>
          </ac:picMkLst>
        </pc:picChg>
      </pc:sldChg>
      <pc:sldChg chg="modSp">
        <pc:chgData name="Zhong Hao" userId="044e1e816ffd1f93" providerId="LiveId" clId="{0A9F51E3-BE22-4882-A581-D353B42A704B}" dt="2020-09-05T06:52:10.227" v="642" actId="20577"/>
        <pc:sldMkLst>
          <pc:docMk/>
          <pc:sldMk cId="3822648840" sldId="316"/>
        </pc:sldMkLst>
        <pc:spChg chg="mod">
          <ac:chgData name="Zhong Hao" userId="044e1e816ffd1f93" providerId="LiveId" clId="{0A9F51E3-BE22-4882-A581-D353B42A704B}" dt="2020-09-05T06:52:10.227" v="642" actId="20577"/>
          <ac:spMkLst>
            <pc:docMk/>
            <pc:sldMk cId="3822648840" sldId="316"/>
            <ac:spMk id="2" creationId="{00000000-0000-0000-0000-000000000000}"/>
          </ac:spMkLst>
        </pc:spChg>
        <pc:spChg chg="mod">
          <ac:chgData name="Zhong Hao" userId="044e1e816ffd1f93" providerId="LiveId" clId="{0A9F51E3-BE22-4882-A581-D353B42A704B}" dt="2020-09-05T04:47:15.615" v="214" actId="6549"/>
          <ac:spMkLst>
            <pc:docMk/>
            <pc:sldMk cId="3822648840" sldId="316"/>
            <ac:spMk id="3" creationId="{00000000-0000-0000-0000-000000000000}"/>
          </ac:spMkLst>
        </pc:spChg>
      </pc:sldChg>
      <pc:sldChg chg="del">
        <pc:chgData name="Zhong Hao" userId="044e1e816ffd1f93" providerId="LiveId" clId="{0A9F51E3-BE22-4882-A581-D353B42A704B}" dt="2020-09-05T04:44:07.393" v="151" actId="2696"/>
        <pc:sldMkLst>
          <pc:docMk/>
          <pc:sldMk cId="1685259103" sldId="318"/>
        </pc:sldMkLst>
      </pc:sldChg>
      <pc:sldChg chg="del">
        <pc:chgData name="Zhong Hao" userId="044e1e816ffd1f93" providerId="LiveId" clId="{0A9F51E3-BE22-4882-A581-D353B42A704B}" dt="2020-09-05T04:44:07.400" v="152" actId="2696"/>
        <pc:sldMkLst>
          <pc:docMk/>
          <pc:sldMk cId="2193119518" sldId="319"/>
        </pc:sldMkLst>
      </pc:sldChg>
      <pc:sldChg chg="del">
        <pc:chgData name="Zhong Hao" userId="044e1e816ffd1f93" providerId="LiveId" clId="{0A9F51E3-BE22-4882-A581-D353B42A704B}" dt="2020-09-05T04:44:07.406" v="153" actId="2696"/>
        <pc:sldMkLst>
          <pc:docMk/>
          <pc:sldMk cId="790314738" sldId="320"/>
        </pc:sldMkLst>
      </pc:sldChg>
      <pc:sldChg chg="del">
        <pc:chgData name="Zhong Hao" userId="044e1e816ffd1f93" providerId="LiveId" clId="{0A9F51E3-BE22-4882-A581-D353B42A704B}" dt="2020-09-05T04:44:07.418" v="154" actId="2696"/>
        <pc:sldMkLst>
          <pc:docMk/>
          <pc:sldMk cId="1764075107" sldId="321"/>
        </pc:sldMkLst>
      </pc:sldChg>
      <pc:sldChg chg="del">
        <pc:chgData name="Zhong Hao" userId="044e1e816ffd1f93" providerId="LiveId" clId="{0A9F51E3-BE22-4882-A581-D353B42A704B}" dt="2020-09-05T04:44:07.436" v="155" actId="2696"/>
        <pc:sldMkLst>
          <pc:docMk/>
          <pc:sldMk cId="2660682471" sldId="322"/>
        </pc:sldMkLst>
      </pc:sldChg>
      <pc:sldChg chg="del">
        <pc:chgData name="Zhong Hao" userId="044e1e816ffd1f93" providerId="LiveId" clId="{0A9F51E3-BE22-4882-A581-D353B42A704B}" dt="2020-09-05T04:44:07.450" v="156" actId="2696"/>
        <pc:sldMkLst>
          <pc:docMk/>
          <pc:sldMk cId="421609129" sldId="323"/>
        </pc:sldMkLst>
      </pc:sldChg>
      <pc:sldChg chg="del">
        <pc:chgData name="Zhong Hao" userId="044e1e816ffd1f93" providerId="LiveId" clId="{0A9F51E3-BE22-4882-A581-D353B42A704B}" dt="2020-09-05T04:44:07.465" v="158" actId="2696"/>
        <pc:sldMkLst>
          <pc:docMk/>
          <pc:sldMk cId="1480937404" sldId="324"/>
        </pc:sldMkLst>
      </pc:sldChg>
      <pc:sldChg chg="del">
        <pc:chgData name="Zhong Hao" userId="044e1e816ffd1f93" providerId="LiveId" clId="{0A9F51E3-BE22-4882-A581-D353B42A704B}" dt="2020-09-05T04:44:07.473" v="159" actId="2696"/>
        <pc:sldMkLst>
          <pc:docMk/>
          <pc:sldMk cId="3276591754" sldId="325"/>
        </pc:sldMkLst>
      </pc:sldChg>
      <pc:sldChg chg="del">
        <pc:chgData name="Zhong Hao" userId="044e1e816ffd1f93" providerId="LiveId" clId="{0A9F51E3-BE22-4882-A581-D353B42A704B}" dt="2020-09-05T04:44:07.486" v="160" actId="2696"/>
        <pc:sldMkLst>
          <pc:docMk/>
          <pc:sldMk cId="2280315498" sldId="326"/>
        </pc:sldMkLst>
      </pc:sldChg>
      <pc:sldChg chg="del">
        <pc:chgData name="Zhong Hao" userId="044e1e816ffd1f93" providerId="LiveId" clId="{0A9F51E3-BE22-4882-A581-D353B42A704B}" dt="2020-09-05T04:44:07.502" v="161" actId="2696"/>
        <pc:sldMkLst>
          <pc:docMk/>
          <pc:sldMk cId="1216869628" sldId="327"/>
        </pc:sldMkLst>
      </pc:sldChg>
      <pc:sldChg chg="del">
        <pc:chgData name="Zhong Hao" userId="044e1e816ffd1f93" providerId="LiveId" clId="{0A9F51E3-BE22-4882-A581-D353B42A704B}" dt="2020-09-05T04:44:07.525" v="163" actId="2696"/>
        <pc:sldMkLst>
          <pc:docMk/>
          <pc:sldMk cId="9620612" sldId="328"/>
        </pc:sldMkLst>
      </pc:sldChg>
      <pc:sldChg chg="del">
        <pc:chgData name="Zhong Hao" userId="044e1e816ffd1f93" providerId="LiveId" clId="{0A9F51E3-BE22-4882-A581-D353B42A704B}" dt="2020-09-05T04:44:07.510" v="162" actId="2696"/>
        <pc:sldMkLst>
          <pc:docMk/>
          <pc:sldMk cId="2035658408" sldId="329"/>
        </pc:sldMkLst>
      </pc:sldChg>
      <pc:sldChg chg="del">
        <pc:chgData name="Zhong Hao" userId="044e1e816ffd1f93" providerId="LiveId" clId="{0A9F51E3-BE22-4882-A581-D353B42A704B}" dt="2020-09-05T04:44:07.551" v="164" actId="2696"/>
        <pc:sldMkLst>
          <pc:docMk/>
          <pc:sldMk cId="3123434168" sldId="330"/>
        </pc:sldMkLst>
      </pc:sldChg>
      <pc:sldChg chg="del">
        <pc:chgData name="Zhong Hao" userId="044e1e816ffd1f93" providerId="LiveId" clId="{0A9F51E3-BE22-4882-A581-D353B42A704B}" dt="2020-09-05T04:44:07.572" v="165" actId="2696"/>
        <pc:sldMkLst>
          <pc:docMk/>
          <pc:sldMk cId="2499278347" sldId="331"/>
        </pc:sldMkLst>
      </pc:sldChg>
      <pc:sldChg chg="del">
        <pc:chgData name="Zhong Hao" userId="044e1e816ffd1f93" providerId="LiveId" clId="{0A9F51E3-BE22-4882-A581-D353B42A704B}" dt="2020-09-05T04:44:07.593" v="166" actId="2696"/>
        <pc:sldMkLst>
          <pc:docMk/>
          <pc:sldMk cId="3724922124" sldId="332"/>
        </pc:sldMkLst>
      </pc:sldChg>
      <pc:sldChg chg="del">
        <pc:chgData name="Zhong Hao" userId="044e1e816ffd1f93" providerId="LiveId" clId="{0A9F51E3-BE22-4882-A581-D353B42A704B}" dt="2020-09-05T04:44:07.607" v="167" actId="2696"/>
        <pc:sldMkLst>
          <pc:docMk/>
          <pc:sldMk cId="762700472" sldId="333"/>
        </pc:sldMkLst>
      </pc:sldChg>
      <pc:sldChg chg="del">
        <pc:chgData name="Zhong Hao" userId="044e1e816ffd1f93" providerId="LiveId" clId="{0A9F51E3-BE22-4882-A581-D353B42A704B}" dt="2020-09-05T04:44:07.621" v="168" actId="2696"/>
        <pc:sldMkLst>
          <pc:docMk/>
          <pc:sldMk cId="3372463798" sldId="334"/>
        </pc:sldMkLst>
      </pc:sldChg>
      <pc:sldChg chg="del">
        <pc:chgData name="Zhong Hao" userId="044e1e816ffd1f93" providerId="LiveId" clId="{0A9F51E3-BE22-4882-A581-D353B42A704B}" dt="2020-09-05T04:44:07.630" v="169" actId="2696"/>
        <pc:sldMkLst>
          <pc:docMk/>
          <pc:sldMk cId="3566475971" sldId="335"/>
        </pc:sldMkLst>
      </pc:sldChg>
      <pc:sldChg chg="del">
        <pc:chgData name="Zhong Hao" userId="044e1e816ffd1f93" providerId="LiveId" clId="{0A9F51E3-BE22-4882-A581-D353B42A704B}" dt="2020-09-05T04:44:07.661" v="170" actId="2696"/>
        <pc:sldMkLst>
          <pc:docMk/>
          <pc:sldMk cId="3461468912" sldId="336"/>
        </pc:sldMkLst>
      </pc:sldChg>
      <pc:sldChg chg="del">
        <pc:chgData name="Zhong Hao" userId="044e1e816ffd1f93" providerId="LiveId" clId="{0A9F51E3-BE22-4882-A581-D353B42A704B}" dt="2020-09-05T04:44:07.689" v="171" actId="2696"/>
        <pc:sldMkLst>
          <pc:docMk/>
          <pc:sldMk cId="1894449088" sldId="337"/>
        </pc:sldMkLst>
      </pc:sldChg>
      <pc:sldChg chg="del">
        <pc:chgData name="Zhong Hao" userId="044e1e816ffd1f93" providerId="LiveId" clId="{0A9F51E3-BE22-4882-A581-D353B42A704B}" dt="2020-09-05T04:44:07.458" v="157" actId="2696"/>
        <pc:sldMkLst>
          <pc:docMk/>
          <pc:sldMk cId="4139287084" sldId="338"/>
        </pc:sldMkLst>
      </pc:sldChg>
      <pc:sldChg chg="del">
        <pc:chgData name="Zhong Hao" userId="044e1e816ffd1f93" providerId="LiveId" clId="{0A9F51E3-BE22-4882-A581-D353B42A704B}" dt="2020-09-05T04:44:07.945" v="172" actId="2696"/>
        <pc:sldMkLst>
          <pc:docMk/>
          <pc:sldMk cId="2497868483" sldId="339"/>
        </pc:sldMkLst>
      </pc:sldChg>
      <pc:sldChg chg="del">
        <pc:chgData name="Zhong Hao" userId="044e1e816ffd1f93" providerId="LiveId" clId="{0A9F51E3-BE22-4882-A581-D353B42A704B}" dt="2020-09-05T04:44:07.993" v="173" actId="2696"/>
        <pc:sldMkLst>
          <pc:docMk/>
          <pc:sldMk cId="2888467305" sldId="340"/>
        </pc:sldMkLst>
      </pc:sldChg>
      <pc:sldChg chg="del">
        <pc:chgData name="Zhong Hao" userId="044e1e816ffd1f93" providerId="LiveId" clId="{0A9F51E3-BE22-4882-A581-D353B42A704B}" dt="2020-09-05T04:44:08.003" v="174" actId="2696"/>
        <pc:sldMkLst>
          <pc:docMk/>
          <pc:sldMk cId="967277698" sldId="341"/>
        </pc:sldMkLst>
      </pc:sldChg>
      <pc:sldChg chg="del">
        <pc:chgData name="Zhong Hao" userId="044e1e816ffd1f93" providerId="LiveId" clId="{0A9F51E3-BE22-4882-A581-D353B42A704B}" dt="2020-09-05T04:44:08.010" v="175" actId="2696"/>
        <pc:sldMkLst>
          <pc:docMk/>
          <pc:sldMk cId="4089531481" sldId="342"/>
        </pc:sldMkLst>
      </pc:sldChg>
      <pc:sldChg chg="modSp add del">
        <pc:chgData name="Zhong Hao" userId="044e1e816ffd1f93" providerId="LiveId" clId="{0A9F51E3-BE22-4882-A581-D353B42A704B}" dt="2020-09-05T04:45:55.233" v="181" actId="2696"/>
        <pc:sldMkLst>
          <pc:docMk/>
          <pc:sldMk cId="973938981" sldId="343"/>
        </pc:sldMkLst>
        <pc:spChg chg="mod">
          <ac:chgData name="Zhong Hao" userId="044e1e816ffd1f93" providerId="LiveId" clId="{0A9F51E3-BE22-4882-A581-D353B42A704B}" dt="2020-09-05T04:45:39.802" v="176" actId="14"/>
          <ac:spMkLst>
            <pc:docMk/>
            <pc:sldMk cId="973938981" sldId="343"/>
            <ac:spMk id="3" creationId="{00000000-0000-0000-0000-000000000000}"/>
          </ac:spMkLst>
        </pc:spChg>
      </pc:sldChg>
      <pc:sldChg chg="modSp add">
        <pc:chgData name="Zhong Hao" userId="044e1e816ffd1f93" providerId="LiveId" clId="{0A9F51E3-BE22-4882-A581-D353B42A704B}" dt="2020-09-05T06:52:31.724" v="672" actId="6549"/>
        <pc:sldMkLst>
          <pc:docMk/>
          <pc:sldMk cId="1880405082" sldId="344"/>
        </pc:sldMkLst>
        <pc:spChg chg="mod">
          <ac:chgData name="Zhong Hao" userId="044e1e816ffd1f93" providerId="LiveId" clId="{0A9F51E3-BE22-4882-A581-D353B42A704B}" dt="2020-09-05T06:52:31.724" v="672" actId="6549"/>
          <ac:spMkLst>
            <pc:docMk/>
            <pc:sldMk cId="1880405082" sldId="344"/>
            <ac:spMk id="2" creationId="{00000000-0000-0000-0000-000000000000}"/>
          </ac:spMkLst>
        </pc:spChg>
        <pc:spChg chg="mod">
          <ac:chgData name="Zhong Hao" userId="044e1e816ffd1f93" providerId="LiveId" clId="{0A9F51E3-BE22-4882-A581-D353B42A704B}" dt="2020-09-05T04:47:28.987" v="244" actId="20577"/>
          <ac:spMkLst>
            <pc:docMk/>
            <pc:sldMk cId="1880405082" sldId="344"/>
            <ac:spMk id="3" creationId="{00000000-0000-0000-0000-000000000000}"/>
          </ac:spMkLst>
        </pc:spChg>
      </pc:sldChg>
      <pc:sldChg chg="modSp add">
        <pc:chgData name="Zhong Hao" userId="044e1e816ffd1f93" providerId="LiveId" clId="{0A9F51E3-BE22-4882-A581-D353B42A704B}" dt="2020-09-05T06:52:40.364" v="687" actId="6549"/>
        <pc:sldMkLst>
          <pc:docMk/>
          <pc:sldMk cId="2028197702" sldId="345"/>
        </pc:sldMkLst>
        <pc:spChg chg="mod">
          <ac:chgData name="Zhong Hao" userId="044e1e816ffd1f93" providerId="LiveId" clId="{0A9F51E3-BE22-4882-A581-D353B42A704B}" dt="2020-09-05T06:52:40.364" v="687" actId="6549"/>
          <ac:spMkLst>
            <pc:docMk/>
            <pc:sldMk cId="2028197702" sldId="345"/>
            <ac:spMk id="2" creationId="{00000000-0000-0000-0000-000000000000}"/>
          </ac:spMkLst>
        </pc:spChg>
        <pc:spChg chg="mod">
          <ac:chgData name="Zhong Hao" userId="044e1e816ffd1f93" providerId="LiveId" clId="{0A9F51E3-BE22-4882-A581-D353B42A704B}" dt="2020-09-05T04:48:56.666" v="267" actId="20577"/>
          <ac:spMkLst>
            <pc:docMk/>
            <pc:sldMk cId="2028197702" sldId="345"/>
            <ac:spMk id="3" creationId="{00000000-0000-0000-0000-000000000000}"/>
          </ac:spMkLst>
        </pc:spChg>
      </pc:sldChg>
      <pc:sldChg chg="modSp add">
        <pc:chgData name="Zhong Hao" userId="044e1e816ffd1f93" providerId="LiveId" clId="{0A9F51E3-BE22-4882-A581-D353B42A704B}" dt="2020-09-05T05:55:25.029" v="509" actId="6549"/>
        <pc:sldMkLst>
          <pc:docMk/>
          <pc:sldMk cId="2556823034" sldId="346"/>
        </pc:sldMkLst>
        <pc:spChg chg="mod">
          <ac:chgData name="Zhong Hao" userId="044e1e816ffd1f93" providerId="LiveId" clId="{0A9F51E3-BE22-4882-A581-D353B42A704B}" dt="2020-09-05T04:54:44.892" v="328" actId="6549"/>
          <ac:spMkLst>
            <pc:docMk/>
            <pc:sldMk cId="2556823034" sldId="346"/>
            <ac:spMk id="2" creationId="{771A7337-4FA3-4C14-A005-628C007C7C50}"/>
          </ac:spMkLst>
        </pc:spChg>
        <pc:spChg chg="mod">
          <ac:chgData name="Zhong Hao" userId="044e1e816ffd1f93" providerId="LiveId" clId="{0A9F51E3-BE22-4882-A581-D353B42A704B}" dt="2020-09-05T05:55:25.029" v="509" actId="6549"/>
          <ac:spMkLst>
            <pc:docMk/>
            <pc:sldMk cId="2556823034" sldId="346"/>
            <ac:spMk id="3" creationId="{81740F80-FD9C-4169-A023-01BD761F0186}"/>
          </ac:spMkLst>
        </pc:spChg>
      </pc:sldChg>
      <pc:sldChg chg="modSp add">
        <pc:chgData name="Zhong Hao" userId="044e1e816ffd1f93" providerId="LiveId" clId="{0A9F51E3-BE22-4882-A581-D353B42A704B}" dt="2020-09-05T06:52:49.644" v="702" actId="6549"/>
        <pc:sldMkLst>
          <pc:docMk/>
          <pc:sldMk cId="4031279383" sldId="347"/>
        </pc:sldMkLst>
        <pc:spChg chg="mod">
          <ac:chgData name="Zhong Hao" userId="044e1e816ffd1f93" providerId="LiveId" clId="{0A9F51E3-BE22-4882-A581-D353B42A704B}" dt="2020-09-05T06:52:49.644" v="702" actId="6549"/>
          <ac:spMkLst>
            <pc:docMk/>
            <pc:sldMk cId="4031279383" sldId="347"/>
            <ac:spMk id="2" creationId="{00000000-0000-0000-0000-000000000000}"/>
          </ac:spMkLst>
        </pc:spChg>
        <pc:spChg chg="mod">
          <ac:chgData name="Zhong Hao" userId="044e1e816ffd1f93" providerId="LiveId" clId="{0A9F51E3-BE22-4882-A581-D353B42A704B}" dt="2020-09-05T05:53:02.941" v="481" actId="20577"/>
          <ac:spMkLst>
            <pc:docMk/>
            <pc:sldMk cId="4031279383" sldId="347"/>
            <ac:spMk id="3" creationId="{00000000-0000-0000-0000-000000000000}"/>
          </ac:spMkLst>
        </pc:spChg>
      </pc:sldChg>
      <pc:sldChg chg="modSp add">
        <pc:chgData name="Zhong Hao" userId="044e1e816ffd1f93" providerId="LiveId" clId="{0A9F51E3-BE22-4882-A581-D353B42A704B}" dt="2020-09-05T05:55:27.396" v="510" actId="6549"/>
        <pc:sldMkLst>
          <pc:docMk/>
          <pc:sldMk cId="124277643" sldId="348"/>
        </pc:sldMkLst>
        <pc:spChg chg="mod">
          <ac:chgData name="Zhong Hao" userId="044e1e816ffd1f93" providerId="LiveId" clId="{0A9F51E3-BE22-4882-A581-D353B42A704B}" dt="2020-09-05T05:55:27.396" v="510" actId="6549"/>
          <ac:spMkLst>
            <pc:docMk/>
            <pc:sldMk cId="124277643" sldId="348"/>
            <ac:spMk id="3" creationId="{81740F80-FD9C-4169-A023-01BD761F0186}"/>
          </ac:spMkLst>
        </pc:spChg>
      </pc:sldChg>
      <pc:sldChg chg="add del">
        <pc:chgData name="Zhong Hao" userId="044e1e816ffd1f93" providerId="LiveId" clId="{0A9F51E3-BE22-4882-A581-D353B42A704B}" dt="2020-09-05T05:55:08.259" v="504" actId="2696"/>
        <pc:sldMkLst>
          <pc:docMk/>
          <pc:sldMk cId="4122529563" sldId="348"/>
        </pc:sldMkLst>
      </pc:sldChg>
      <pc:sldChg chg="modSp add">
        <pc:chgData name="Zhong Hao" userId="044e1e816ffd1f93" providerId="LiveId" clId="{0A9F51E3-BE22-4882-A581-D353B42A704B}" dt="2020-09-05T05:55:30.450" v="511" actId="6549"/>
        <pc:sldMkLst>
          <pc:docMk/>
          <pc:sldMk cId="2404687966" sldId="349"/>
        </pc:sldMkLst>
        <pc:spChg chg="mod">
          <ac:chgData name="Zhong Hao" userId="044e1e816ffd1f93" providerId="LiveId" clId="{0A9F51E3-BE22-4882-A581-D353B42A704B}" dt="2020-09-05T05:55:30.450" v="511" actId="6549"/>
          <ac:spMkLst>
            <pc:docMk/>
            <pc:sldMk cId="2404687966" sldId="349"/>
            <ac:spMk id="3" creationId="{81740F80-FD9C-4169-A023-01BD761F0186}"/>
          </ac:spMkLst>
        </pc:spChg>
      </pc:sldChg>
      <pc:sldChg chg="modSp add">
        <pc:chgData name="Zhong Hao" userId="044e1e816ffd1f93" providerId="LiveId" clId="{0A9F51E3-BE22-4882-A581-D353B42A704B}" dt="2020-09-05T05:55:33.362" v="512" actId="6549"/>
        <pc:sldMkLst>
          <pc:docMk/>
          <pc:sldMk cId="2697425388" sldId="350"/>
        </pc:sldMkLst>
        <pc:spChg chg="mod">
          <ac:chgData name="Zhong Hao" userId="044e1e816ffd1f93" providerId="LiveId" clId="{0A9F51E3-BE22-4882-A581-D353B42A704B}" dt="2020-09-05T05:55:33.362" v="512" actId="6549"/>
          <ac:spMkLst>
            <pc:docMk/>
            <pc:sldMk cId="2697425388" sldId="350"/>
            <ac:spMk id="3" creationId="{81740F80-FD9C-4169-A023-01BD761F0186}"/>
          </ac:spMkLst>
        </pc:spChg>
      </pc:sldChg>
      <pc:sldChg chg="add">
        <pc:chgData name="Zhong Hao" userId="044e1e816ffd1f93" providerId="LiveId" clId="{0A9F51E3-BE22-4882-A581-D353B42A704B}" dt="2020-09-05T05:55:21.729" v="508"/>
        <pc:sldMkLst>
          <pc:docMk/>
          <pc:sldMk cId="872633412" sldId="351"/>
        </pc:sldMkLst>
      </pc:sldChg>
      <pc:sldChg chg="modSp add">
        <pc:chgData name="Zhong Hao" userId="044e1e816ffd1f93" providerId="LiveId" clId="{0A9F51E3-BE22-4882-A581-D353B42A704B}" dt="2020-09-05T05:57:24.003" v="593" actId="313"/>
        <pc:sldMkLst>
          <pc:docMk/>
          <pc:sldMk cId="907453854" sldId="352"/>
        </pc:sldMkLst>
        <pc:spChg chg="mod">
          <ac:chgData name="Zhong Hao" userId="044e1e816ffd1f93" providerId="LiveId" clId="{0A9F51E3-BE22-4882-A581-D353B42A704B}" dt="2020-09-05T05:55:51.452" v="541" actId="20577"/>
          <ac:spMkLst>
            <pc:docMk/>
            <pc:sldMk cId="907453854" sldId="352"/>
            <ac:spMk id="2" creationId="{ABA94623-0530-4AAF-B3A4-265F181FFAFE}"/>
          </ac:spMkLst>
        </pc:spChg>
        <pc:spChg chg="mod">
          <ac:chgData name="Zhong Hao" userId="044e1e816ffd1f93" providerId="LiveId" clId="{0A9F51E3-BE22-4882-A581-D353B42A704B}" dt="2020-09-05T05:57:24.003" v="593" actId="313"/>
          <ac:spMkLst>
            <pc:docMk/>
            <pc:sldMk cId="907453854" sldId="352"/>
            <ac:spMk id="3" creationId="{F627E405-B83F-459A-8DCF-01D96190A66E}"/>
          </ac:spMkLst>
        </pc:spChg>
      </pc:sldChg>
      <pc:sldChg chg="addSp modSp add">
        <pc:chgData name="Zhong Hao" userId="044e1e816ffd1f93" providerId="LiveId" clId="{0A9F51E3-BE22-4882-A581-D353B42A704B}" dt="2020-09-05T07:21:42.127" v="729" actId="6549"/>
        <pc:sldMkLst>
          <pc:docMk/>
          <pc:sldMk cId="939033396" sldId="353"/>
        </pc:sldMkLst>
        <pc:spChg chg="mod">
          <ac:chgData name="Zhong Hao" userId="044e1e816ffd1f93" providerId="LiveId" clId="{0A9F51E3-BE22-4882-A581-D353B42A704B}" dt="2020-09-05T05:58:52.670" v="601" actId="20577"/>
          <ac:spMkLst>
            <pc:docMk/>
            <pc:sldMk cId="939033396" sldId="353"/>
            <ac:spMk id="2" creationId="{EF7A9B01-BDD0-49DE-A0DC-F8F6D01AF0C9}"/>
          </ac:spMkLst>
        </pc:spChg>
        <pc:spChg chg="mod">
          <ac:chgData name="Zhong Hao" userId="044e1e816ffd1f93" providerId="LiveId" clId="{0A9F51E3-BE22-4882-A581-D353B42A704B}" dt="2020-09-05T07:21:42.127" v="729" actId="6549"/>
          <ac:spMkLst>
            <pc:docMk/>
            <pc:sldMk cId="939033396" sldId="353"/>
            <ac:spMk id="3" creationId="{1D6F2DEC-DF59-4A4D-9B48-6D716C4DE95A}"/>
          </ac:spMkLst>
        </pc:spChg>
        <pc:picChg chg="add mod">
          <ac:chgData name="Zhong Hao" userId="044e1e816ffd1f93" providerId="LiveId" clId="{0A9F51E3-BE22-4882-A581-D353B42A704B}" dt="2020-09-05T07:21:38.702" v="728" actId="14100"/>
          <ac:picMkLst>
            <pc:docMk/>
            <pc:sldMk cId="939033396" sldId="353"/>
            <ac:picMk id="4" creationId="{F32B37E5-AA9E-48C9-81C5-A1EA81C1989C}"/>
          </ac:picMkLst>
        </pc:picChg>
        <pc:picChg chg="add mod">
          <ac:chgData name="Zhong Hao" userId="044e1e816ffd1f93" providerId="LiveId" clId="{0A9F51E3-BE22-4882-A581-D353B42A704B}" dt="2020-09-05T07:21:31.132" v="726" actId="1076"/>
          <ac:picMkLst>
            <pc:docMk/>
            <pc:sldMk cId="939033396" sldId="353"/>
            <ac:picMk id="5" creationId="{26D8AFC7-A296-44F9-A1EA-5D784C0C9DB3}"/>
          </ac:picMkLst>
        </pc:picChg>
      </pc:sldChg>
      <pc:sldChg chg="add del">
        <pc:chgData name="Zhong Hao" userId="044e1e816ffd1f93" providerId="LiveId" clId="{0A9F51E3-BE22-4882-A581-D353B42A704B}" dt="2020-09-05T07:21:55.717" v="731" actId="2696"/>
        <pc:sldMkLst>
          <pc:docMk/>
          <pc:sldMk cId="493167978" sldId="354"/>
        </pc:sldMkLst>
      </pc:sldChg>
    </pc:docChg>
  </pc:docChgLst>
  <pc:docChgLst>
    <pc:chgData name="Zhong Hao" userId="044e1e816ffd1f93" providerId="LiveId" clId="{493C70B4-E316-45C1-ACE9-D2D73A8A9016}"/>
    <pc:docChg chg="undo custSel addSld delSld modSld modSection">
      <pc:chgData name="Zhong Hao" userId="044e1e816ffd1f93" providerId="LiveId" clId="{493C70B4-E316-45C1-ACE9-D2D73A8A9016}" dt="2020-09-05T01:56:39.330" v="1039"/>
      <pc:docMkLst>
        <pc:docMk/>
      </pc:docMkLst>
      <pc:sldChg chg="modSp">
        <pc:chgData name="Zhong Hao" userId="044e1e816ffd1f93" providerId="LiveId" clId="{493C70B4-E316-45C1-ACE9-D2D73A8A9016}" dt="2020-09-05T00:16:47.253" v="20" actId="6549"/>
        <pc:sldMkLst>
          <pc:docMk/>
          <pc:sldMk cId="2252912955" sldId="256"/>
        </pc:sldMkLst>
        <pc:spChg chg="mod">
          <ac:chgData name="Zhong Hao" userId="044e1e816ffd1f93" providerId="LiveId" clId="{493C70B4-E316-45C1-ACE9-D2D73A8A9016}" dt="2020-09-05T00:16:47.253" v="20" actId="6549"/>
          <ac:spMkLst>
            <pc:docMk/>
            <pc:sldMk cId="2252912955" sldId="256"/>
            <ac:spMk id="2" creationId="{00000000-0000-0000-0000-000000000000}"/>
          </ac:spMkLst>
        </pc:spChg>
      </pc:sldChg>
      <pc:sldChg chg="delSp modSp">
        <pc:chgData name="Zhong Hao" userId="044e1e816ffd1f93" providerId="LiveId" clId="{493C70B4-E316-45C1-ACE9-D2D73A8A9016}" dt="2020-09-05T00:23:11.980" v="104" actId="6549"/>
        <pc:sldMkLst>
          <pc:docMk/>
          <pc:sldMk cId="4073792569" sldId="305"/>
        </pc:sldMkLst>
        <pc:spChg chg="mod">
          <ac:chgData name="Zhong Hao" userId="044e1e816ffd1f93" providerId="LiveId" clId="{493C70B4-E316-45C1-ACE9-D2D73A8A9016}" dt="2020-09-05T00:22:14.517" v="68" actId="20577"/>
          <ac:spMkLst>
            <pc:docMk/>
            <pc:sldMk cId="4073792569" sldId="305"/>
            <ac:spMk id="2" creationId="{00000000-0000-0000-0000-000000000000}"/>
          </ac:spMkLst>
        </pc:spChg>
        <pc:spChg chg="mod">
          <ac:chgData name="Zhong Hao" userId="044e1e816ffd1f93" providerId="LiveId" clId="{493C70B4-E316-45C1-ACE9-D2D73A8A9016}" dt="2020-09-05T00:23:11.980" v="104" actId="6549"/>
          <ac:spMkLst>
            <pc:docMk/>
            <pc:sldMk cId="4073792569" sldId="305"/>
            <ac:spMk id="3" creationId="{00000000-0000-0000-0000-000000000000}"/>
          </ac:spMkLst>
        </pc:spChg>
        <pc:picChg chg="del">
          <ac:chgData name="Zhong Hao" userId="044e1e816ffd1f93" providerId="LiveId" clId="{493C70B4-E316-45C1-ACE9-D2D73A8A9016}" dt="2020-09-05T00:21:58.820" v="36" actId="478"/>
          <ac:picMkLst>
            <pc:docMk/>
            <pc:sldMk cId="4073792569" sldId="305"/>
            <ac:picMk id="5" creationId="{6C4A0C8B-B4B6-457F-B16C-54A532412F25}"/>
          </ac:picMkLst>
        </pc:picChg>
        <pc:picChg chg="del">
          <ac:chgData name="Zhong Hao" userId="044e1e816ffd1f93" providerId="LiveId" clId="{493C70B4-E316-45C1-ACE9-D2D73A8A9016}" dt="2020-09-05T00:22:00.020" v="37" actId="478"/>
          <ac:picMkLst>
            <pc:docMk/>
            <pc:sldMk cId="4073792569" sldId="305"/>
            <ac:picMk id="9" creationId="{1A8A0F94-2044-483D-8DDF-BB01A6085D51}"/>
          </ac:picMkLst>
        </pc:picChg>
      </pc:sldChg>
      <pc:sldChg chg="addSp delSp modSp">
        <pc:chgData name="Zhong Hao" userId="044e1e816ffd1f93" providerId="LiveId" clId="{493C70B4-E316-45C1-ACE9-D2D73A8A9016}" dt="2020-09-05T00:21:40.676" v="35" actId="1076"/>
        <pc:sldMkLst>
          <pc:docMk/>
          <pc:sldMk cId="3548391965" sldId="315"/>
        </pc:sldMkLst>
        <pc:spChg chg="mod">
          <ac:chgData name="Zhong Hao" userId="044e1e816ffd1f93" providerId="LiveId" clId="{493C70B4-E316-45C1-ACE9-D2D73A8A9016}" dt="2020-09-05T00:19:02.923" v="21"/>
          <ac:spMkLst>
            <pc:docMk/>
            <pc:sldMk cId="3548391965" sldId="315"/>
            <ac:spMk id="2" creationId="{00000000-0000-0000-0000-000000000000}"/>
          </ac:spMkLst>
        </pc:spChg>
        <pc:spChg chg="add del mod">
          <ac:chgData name="Zhong Hao" userId="044e1e816ffd1f93" providerId="LiveId" clId="{493C70B4-E316-45C1-ACE9-D2D73A8A9016}" dt="2020-09-05T00:20:36.879" v="23"/>
          <ac:spMkLst>
            <pc:docMk/>
            <pc:sldMk cId="3548391965" sldId="315"/>
            <ac:spMk id="4" creationId="{335FF102-50D5-4E5A-8CA6-E15BD48B6EDF}"/>
          </ac:spMkLst>
        </pc:spChg>
        <pc:picChg chg="del">
          <ac:chgData name="Zhong Hao" userId="044e1e816ffd1f93" providerId="LiveId" clId="{493C70B4-E316-45C1-ACE9-D2D73A8A9016}" dt="2020-09-05T00:20:00.601" v="22" actId="478"/>
          <ac:picMkLst>
            <pc:docMk/>
            <pc:sldMk cId="3548391965" sldId="315"/>
            <ac:picMk id="5" creationId="{05C73F8D-8186-42B9-8486-3CCDFDA25D78}"/>
          </ac:picMkLst>
        </pc:picChg>
        <pc:picChg chg="add mod">
          <ac:chgData name="Zhong Hao" userId="044e1e816ffd1f93" providerId="LiveId" clId="{493C70B4-E316-45C1-ACE9-D2D73A8A9016}" dt="2020-09-05T00:21:34.595" v="33" actId="14100"/>
          <ac:picMkLst>
            <pc:docMk/>
            <pc:sldMk cId="3548391965" sldId="315"/>
            <ac:picMk id="7" creationId="{FCE6E185-09D6-44E8-A6D2-9C069E320BC3}"/>
          </ac:picMkLst>
        </pc:picChg>
        <pc:picChg chg="add mod">
          <ac:chgData name="Zhong Hao" userId="044e1e816ffd1f93" providerId="LiveId" clId="{493C70B4-E316-45C1-ACE9-D2D73A8A9016}" dt="2020-09-05T00:21:40.676" v="35" actId="1076"/>
          <ac:picMkLst>
            <pc:docMk/>
            <pc:sldMk cId="3548391965" sldId="315"/>
            <ac:picMk id="9" creationId="{C95C866C-F8A8-465D-9835-30EBD693E4DD}"/>
          </ac:picMkLst>
        </pc:picChg>
      </pc:sldChg>
      <pc:sldChg chg="del">
        <pc:chgData name="Zhong Hao" userId="044e1e816ffd1f93" providerId="LiveId" clId="{493C70B4-E316-45C1-ACE9-D2D73A8A9016}" dt="2020-09-05T00:22:22.634" v="69" actId="2696"/>
        <pc:sldMkLst>
          <pc:docMk/>
          <pc:sldMk cId="389038347" sldId="316"/>
        </pc:sldMkLst>
      </pc:sldChg>
      <pc:sldChg chg="add del">
        <pc:chgData name="Zhong Hao" userId="044e1e816ffd1f93" providerId="LiveId" clId="{493C70B4-E316-45C1-ACE9-D2D73A8A9016}" dt="2020-09-05T00:23:05.142" v="101"/>
        <pc:sldMkLst>
          <pc:docMk/>
          <pc:sldMk cId="2816264573" sldId="316"/>
        </pc:sldMkLst>
      </pc:sldChg>
      <pc:sldChg chg="modSp add">
        <pc:chgData name="Zhong Hao" userId="044e1e816ffd1f93" providerId="LiveId" clId="{493C70B4-E316-45C1-ACE9-D2D73A8A9016}" dt="2020-09-05T00:40:12.887" v="227" actId="20577"/>
        <pc:sldMkLst>
          <pc:docMk/>
          <pc:sldMk cId="3822648840" sldId="316"/>
        </pc:sldMkLst>
        <pc:spChg chg="mod">
          <ac:chgData name="Zhong Hao" userId="044e1e816ffd1f93" providerId="LiveId" clId="{493C70B4-E316-45C1-ACE9-D2D73A8A9016}" dt="2020-09-05T00:40:12.887" v="227" actId="20577"/>
          <ac:spMkLst>
            <pc:docMk/>
            <pc:sldMk cId="3822648840" sldId="316"/>
            <ac:spMk id="3" creationId="{00000000-0000-0000-0000-000000000000}"/>
          </ac:spMkLst>
        </pc:spChg>
      </pc:sldChg>
      <pc:sldChg chg="del">
        <pc:chgData name="Zhong Hao" userId="044e1e816ffd1f93" providerId="LiveId" clId="{493C70B4-E316-45C1-ACE9-D2D73A8A9016}" dt="2020-09-05T00:22:22.642" v="70" actId="2696"/>
        <pc:sldMkLst>
          <pc:docMk/>
          <pc:sldMk cId="1546403270" sldId="317"/>
        </pc:sldMkLst>
      </pc:sldChg>
      <pc:sldChg chg="modSp add del">
        <pc:chgData name="Zhong Hao" userId="044e1e816ffd1f93" providerId="LiveId" clId="{493C70B4-E316-45C1-ACE9-D2D73A8A9016}" dt="2020-09-05T00:42:25.137" v="232" actId="2696"/>
        <pc:sldMkLst>
          <pc:docMk/>
          <pc:sldMk cId="3184620317" sldId="317"/>
        </pc:sldMkLst>
        <pc:spChg chg="mod">
          <ac:chgData name="Zhong Hao" userId="044e1e816ffd1f93" providerId="LiveId" clId="{493C70B4-E316-45C1-ACE9-D2D73A8A9016}" dt="2020-09-05T00:40:22.505" v="229"/>
          <ac:spMkLst>
            <pc:docMk/>
            <pc:sldMk cId="3184620317" sldId="317"/>
            <ac:spMk id="3" creationId="{00000000-0000-0000-0000-000000000000}"/>
          </ac:spMkLst>
        </pc:spChg>
      </pc:sldChg>
      <pc:sldChg chg="modSp add">
        <pc:chgData name="Zhong Hao" userId="044e1e816ffd1f93" providerId="LiveId" clId="{493C70B4-E316-45C1-ACE9-D2D73A8A9016}" dt="2020-09-05T00:40:25.919" v="231"/>
        <pc:sldMkLst>
          <pc:docMk/>
          <pc:sldMk cId="1685259103" sldId="318"/>
        </pc:sldMkLst>
        <pc:spChg chg="mod">
          <ac:chgData name="Zhong Hao" userId="044e1e816ffd1f93" providerId="LiveId" clId="{493C70B4-E316-45C1-ACE9-D2D73A8A9016}" dt="2020-09-05T00:40:25.919" v="231"/>
          <ac:spMkLst>
            <pc:docMk/>
            <pc:sldMk cId="1685259103" sldId="318"/>
            <ac:spMk id="3" creationId="{00000000-0000-0000-0000-000000000000}"/>
          </ac:spMkLst>
        </pc:spChg>
      </pc:sldChg>
      <pc:sldChg chg="del">
        <pc:chgData name="Zhong Hao" userId="044e1e816ffd1f93" providerId="LiveId" clId="{493C70B4-E316-45C1-ACE9-D2D73A8A9016}" dt="2020-09-05T00:22:22.650" v="71" actId="2696"/>
        <pc:sldMkLst>
          <pc:docMk/>
          <pc:sldMk cId="2783531921" sldId="318"/>
        </pc:sldMkLst>
      </pc:sldChg>
      <pc:sldChg chg="modSp add">
        <pc:chgData name="Zhong Hao" userId="044e1e816ffd1f93" providerId="LiveId" clId="{493C70B4-E316-45C1-ACE9-D2D73A8A9016}" dt="2020-09-05T00:46:05.307" v="306" actId="20577"/>
        <pc:sldMkLst>
          <pc:docMk/>
          <pc:sldMk cId="2193119518" sldId="319"/>
        </pc:sldMkLst>
        <pc:spChg chg="mod">
          <ac:chgData name="Zhong Hao" userId="044e1e816ffd1f93" providerId="LiveId" clId="{493C70B4-E316-45C1-ACE9-D2D73A8A9016}" dt="2020-09-05T00:46:05.307" v="306" actId="20577"/>
          <ac:spMkLst>
            <pc:docMk/>
            <pc:sldMk cId="2193119518" sldId="319"/>
            <ac:spMk id="3" creationId="{00000000-0000-0000-0000-000000000000}"/>
          </ac:spMkLst>
        </pc:spChg>
      </pc:sldChg>
      <pc:sldChg chg="modSp add">
        <pc:chgData name="Zhong Hao" userId="044e1e816ffd1f93" providerId="LiveId" clId="{493C70B4-E316-45C1-ACE9-D2D73A8A9016}" dt="2020-09-05T00:59:54.375" v="376" actId="20577"/>
        <pc:sldMkLst>
          <pc:docMk/>
          <pc:sldMk cId="790314738" sldId="320"/>
        </pc:sldMkLst>
        <pc:spChg chg="mod">
          <ac:chgData name="Zhong Hao" userId="044e1e816ffd1f93" providerId="LiveId" clId="{493C70B4-E316-45C1-ACE9-D2D73A8A9016}" dt="2020-09-05T00:47:32.870" v="351" actId="20577"/>
          <ac:spMkLst>
            <pc:docMk/>
            <pc:sldMk cId="790314738" sldId="320"/>
            <ac:spMk id="2" creationId="{4217DF0C-6845-4AED-93B0-766598F8ADDE}"/>
          </ac:spMkLst>
        </pc:spChg>
        <pc:spChg chg="mod">
          <ac:chgData name="Zhong Hao" userId="044e1e816ffd1f93" providerId="LiveId" clId="{493C70B4-E316-45C1-ACE9-D2D73A8A9016}" dt="2020-09-05T00:59:54.375" v="376" actId="20577"/>
          <ac:spMkLst>
            <pc:docMk/>
            <pc:sldMk cId="790314738" sldId="320"/>
            <ac:spMk id="3" creationId="{CBBF2EE6-8B03-4204-A0BE-F9FF1ADCD7AA}"/>
          </ac:spMkLst>
        </pc:spChg>
      </pc:sldChg>
      <pc:sldChg chg="del">
        <pc:chgData name="Zhong Hao" userId="044e1e816ffd1f93" providerId="LiveId" clId="{493C70B4-E316-45C1-ACE9-D2D73A8A9016}" dt="2020-09-05T00:22:22.677" v="73" actId="2696"/>
        <pc:sldMkLst>
          <pc:docMk/>
          <pc:sldMk cId="1706078452" sldId="321"/>
        </pc:sldMkLst>
      </pc:sldChg>
      <pc:sldChg chg="modSp add">
        <pc:chgData name="Zhong Hao" userId="044e1e816ffd1f93" providerId="LiveId" clId="{493C70B4-E316-45C1-ACE9-D2D73A8A9016}" dt="2020-09-05T01:00:56.662" v="423" actId="20577"/>
        <pc:sldMkLst>
          <pc:docMk/>
          <pc:sldMk cId="1764075107" sldId="321"/>
        </pc:sldMkLst>
        <pc:spChg chg="mod">
          <ac:chgData name="Zhong Hao" userId="044e1e816ffd1f93" providerId="LiveId" clId="{493C70B4-E316-45C1-ACE9-D2D73A8A9016}" dt="2020-09-05T01:00:56.662" v="423" actId="20577"/>
          <ac:spMkLst>
            <pc:docMk/>
            <pc:sldMk cId="1764075107" sldId="321"/>
            <ac:spMk id="3" creationId="{CBBF2EE6-8B03-4204-A0BE-F9FF1ADCD7AA}"/>
          </ac:spMkLst>
        </pc:spChg>
      </pc:sldChg>
      <pc:sldChg chg="add del">
        <pc:chgData name="Zhong Hao" userId="044e1e816ffd1f93" providerId="LiveId" clId="{493C70B4-E316-45C1-ACE9-D2D73A8A9016}" dt="2020-09-05T01:00:58.991" v="425"/>
        <pc:sldMkLst>
          <pc:docMk/>
          <pc:sldMk cId="978641720" sldId="322"/>
        </pc:sldMkLst>
      </pc:sldChg>
      <pc:sldChg chg="del">
        <pc:chgData name="Zhong Hao" userId="044e1e816ffd1f93" providerId="LiveId" clId="{493C70B4-E316-45C1-ACE9-D2D73A8A9016}" dt="2020-09-05T00:22:22.683" v="74" actId="2696"/>
        <pc:sldMkLst>
          <pc:docMk/>
          <pc:sldMk cId="1438153232" sldId="322"/>
        </pc:sldMkLst>
      </pc:sldChg>
      <pc:sldChg chg="modSp add">
        <pc:chgData name="Zhong Hao" userId="044e1e816ffd1f93" providerId="LiveId" clId="{493C70B4-E316-45C1-ACE9-D2D73A8A9016}" dt="2020-09-05T01:06:30.086" v="465" actId="20577"/>
        <pc:sldMkLst>
          <pc:docMk/>
          <pc:sldMk cId="2660682471" sldId="322"/>
        </pc:sldMkLst>
        <pc:spChg chg="mod">
          <ac:chgData name="Zhong Hao" userId="044e1e816ffd1f93" providerId="LiveId" clId="{493C70B4-E316-45C1-ACE9-D2D73A8A9016}" dt="2020-09-05T01:06:30.086" v="465" actId="20577"/>
          <ac:spMkLst>
            <pc:docMk/>
            <pc:sldMk cId="2660682471" sldId="322"/>
            <ac:spMk id="3" creationId="{CBBF2EE6-8B03-4204-A0BE-F9FF1ADCD7AA}"/>
          </ac:spMkLst>
        </pc:spChg>
      </pc:sldChg>
      <pc:sldChg chg="modSp add">
        <pc:chgData name="Zhong Hao" userId="044e1e816ffd1f93" providerId="LiveId" clId="{493C70B4-E316-45C1-ACE9-D2D73A8A9016}" dt="2020-09-05T01:06:41.357" v="473" actId="20577"/>
        <pc:sldMkLst>
          <pc:docMk/>
          <pc:sldMk cId="421609129" sldId="323"/>
        </pc:sldMkLst>
        <pc:spChg chg="mod">
          <ac:chgData name="Zhong Hao" userId="044e1e816ffd1f93" providerId="LiveId" clId="{493C70B4-E316-45C1-ACE9-D2D73A8A9016}" dt="2020-09-05T01:06:41.357" v="473" actId="20577"/>
          <ac:spMkLst>
            <pc:docMk/>
            <pc:sldMk cId="421609129" sldId="323"/>
            <ac:spMk id="3" creationId="{CBBF2EE6-8B03-4204-A0BE-F9FF1ADCD7AA}"/>
          </ac:spMkLst>
        </pc:spChg>
      </pc:sldChg>
      <pc:sldChg chg="del">
        <pc:chgData name="Zhong Hao" userId="044e1e816ffd1f93" providerId="LiveId" clId="{493C70B4-E316-45C1-ACE9-D2D73A8A9016}" dt="2020-09-05T00:22:22.693" v="75" actId="2696"/>
        <pc:sldMkLst>
          <pc:docMk/>
          <pc:sldMk cId="2450333834" sldId="323"/>
        </pc:sldMkLst>
      </pc:sldChg>
      <pc:sldChg chg="modSp add">
        <pc:chgData name="Zhong Hao" userId="044e1e816ffd1f93" providerId="LiveId" clId="{493C70B4-E316-45C1-ACE9-D2D73A8A9016}" dt="2020-09-05T01:08:37.365" v="494" actId="20577"/>
        <pc:sldMkLst>
          <pc:docMk/>
          <pc:sldMk cId="1480937404" sldId="324"/>
        </pc:sldMkLst>
        <pc:spChg chg="mod">
          <ac:chgData name="Zhong Hao" userId="044e1e816ffd1f93" providerId="LiveId" clId="{493C70B4-E316-45C1-ACE9-D2D73A8A9016}" dt="2020-09-05T01:08:37.365" v="494" actId="20577"/>
          <ac:spMkLst>
            <pc:docMk/>
            <pc:sldMk cId="1480937404" sldId="324"/>
            <ac:spMk id="2" creationId="{C9245B46-D41D-41FB-97BE-2276766A8FEB}"/>
          </ac:spMkLst>
        </pc:spChg>
      </pc:sldChg>
      <pc:sldChg chg="del">
        <pc:chgData name="Zhong Hao" userId="044e1e816ffd1f93" providerId="LiveId" clId="{493C70B4-E316-45C1-ACE9-D2D73A8A9016}" dt="2020-09-05T00:22:22.660" v="72" actId="2696"/>
        <pc:sldMkLst>
          <pc:docMk/>
          <pc:sldMk cId="3068655180" sldId="324"/>
        </pc:sldMkLst>
      </pc:sldChg>
      <pc:sldChg chg="del">
        <pc:chgData name="Zhong Hao" userId="044e1e816ffd1f93" providerId="LiveId" clId="{493C70B4-E316-45C1-ACE9-D2D73A8A9016}" dt="2020-09-05T00:22:22.708" v="76" actId="2696"/>
        <pc:sldMkLst>
          <pc:docMk/>
          <pc:sldMk cId="357025283" sldId="325"/>
        </pc:sldMkLst>
      </pc:sldChg>
      <pc:sldChg chg="modSp add">
        <pc:chgData name="Zhong Hao" userId="044e1e816ffd1f93" providerId="LiveId" clId="{493C70B4-E316-45C1-ACE9-D2D73A8A9016}" dt="2020-09-05T01:08:48.422" v="505" actId="20577"/>
        <pc:sldMkLst>
          <pc:docMk/>
          <pc:sldMk cId="3276591754" sldId="325"/>
        </pc:sldMkLst>
        <pc:spChg chg="mod">
          <ac:chgData name="Zhong Hao" userId="044e1e816ffd1f93" providerId="LiveId" clId="{493C70B4-E316-45C1-ACE9-D2D73A8A9016}" dt="2020-09-05T01:08:48.422" v="505" actId="20577"/>
          <ac:spMkLst>
            <pc:docMk/>
            <pc:sldMk cId="3276591754" sldId="325"/>
            <ac:spMk id="3" creationId="{28AA0D62-CA4F-45DB-921C-D3B1CD05B5C6}"/>
          </ac:spMkLst>
        </pc:spChg>
      </pc:sldChg>
      <pc:sldChg chg="modSp add">
        <pc:chgData name="Zhong Hao" userId="044e1e816ffd1f93" providerId="LiveId" clId="{493C70B4-E316-45C1-ACE9-D2D73A8A9016}" dt="2020-09-05T01:09:24.631" v="559" actId="20577"/>
        <pc:sldMkLst>
          <pc:docMk/>
          <pc:sldMk cId="2280315498" sldId="326"/>
        </pc:sldMkLst>
        <pc:spChg chg="mod">
          <ac:chgData name="Zhong Hao" userId="044e1e816ffd1f93" providerId="LiveId" clId="{493C70B4-E316-45C1-ACE9-D2D73A8A9016}" dt="2020-09-05T01:09:24.631" v="559" actId="20577"/>
          <ac:spMkLst>
            <pc:docMk/>
            <pc:sldMk cId="2280315498" sldId="326"/>
            <ac:spMk id="3" creationId="{28AA0D62-CA4F-45DB-921C-D3B1CD05B5C6}"/>
          </ac:spMkLst>
        </pc:spChg>
      </pc:sldChg>
      <pc:sldChg chg="del">
        <pc:chgData name="Zhong Hao" userId="044e1e816ffd1f93" providerId="LiveId" clId="{493C70B4-E316-45C1-ACE9-D2D73A8A9016}" dt="2020-09-05T00:22:22.713" v="77" actId="2696"/>
        <pc:sldMkLst>
          <pc:docMk/>
          <pc:sldMk cId="2330532962" sldId="326"/>
        </pc:sldMkLst>
      </pc:sldChg>
      <pc:sldChg chg="modSp add">
        <pc:chgData name="Zhong Hao" userId="044e1e816ffd1f93" providerId="LiveId" clId="{493C70B4-E316-45C1-ACE9-D2D73A8A9016}" dt="2020-09-05T01:09:38.758" v="591" actId="20577"/>
        <pc:sldMkLst>
          <pc:docMk/>
          <pc:sldMk cId="1216869628" sldId="327"/>
        </pc:sldMkLst>
        <pc:spChg chg="mod">
          <ac:chgData name="Zhong Hao" userId="044e1e816ffd1f93" providerId="LiveId" clId="{493C70B4-E316-45C1-ACE9-D2D73A8A9016}" dt="2020-09-05T01:09:38.758" v="591" actId="20577"/>
          <ac:spMkLst>
            <pc:docMk/>
            <pc:sldMk cId="1216869628" sldId="327"/>
            <ac:spMk id="3" creationId="{28AA0D62-CA4F-45DB-921C-D3B1CD05B5C6}"/>
          </ac:spMkLst>
        </pc:spChg>
      </pc:sldChg>
      <pc:sldChg chg="del">
        <pc:chgData name="Zhong Hao" userId="044e1e816ffd1f93" providerId="LiveId" clId="{493C70B4-E316-45C1-ACE9-D2D73A8A9016}" dt="2020-09-05T00:22:22.726" v="78" actId="2696"/>
        <pc:sldMkLst>
          <pc:docMk/>
          <pc:sldMk cId="4243771678" sldId="327"/>
        </pc:sldMkLst>
      </pc:sldChg>
      <pc:sldChg chg="modSp add">
        <pc:chgData name="Zhong Hao" userId="044e1e816ffd1f93" providerId="LiveId" clId="{493C70B4-E316-45C1-ACE9-D2D73A8A9016}" dt="2020-09-05T01:16:04.968" v="668" actId="20577"/>
        <pc:sldMkLst>
          <pc:docMk/>
          <pc:sldMk cId="9620612" sldId="328"/>
        </pc:sldMkLst>
        <pc:spChg chg="mod">
          <ac:chgData name="Zhong Hao" userId="044e1e816ffd1f93" providerId="LiveId" clId="{493C70B4-E316-45C1-ACE9-D2D73A8A9016}" dt="2020-09-05T01:13:41.973" v="614" actId="20577"/>
          <ac:spMkLst>
            <pc:docMk/>
            <pc:sldMk cId="9620612" sldId="328"/>
            <ac:spMk id="2" creationId="{6F5F92F1-790F-4025-9898-E1743692A4C0}"/>
          </ac:spMkLst>
        </pc:spChg>
        <pc:spChg chg="mod">
          <ac:chgData name="Zhong Hao" userId="044e1e816ffd1f93" providerId="LiveId" clId="{493C70B4-E316-45C1-ACE9-D2D73A8A9016}" dt="2020-09-05T01:16:04.968" v="668" actId="20577"/>
          <ac:spMkLst>
            <pc:docMk/>
            <pc:sldMk cId="9620612" sldId="328"/>
            <ac:spMk id="3" creationId="{18E9D577-0D94-490B-A388-FDAF7F73CA19}"/>
          </ac:spMkLst>
        </pc:spChg>
      </pc:sldChg>
      <pc:sldChg chg="modSp add">
        <pc:chgData name="Zhong Hao" userId="044e1e816ffd1f93" providerId="LiveId" clId="{493C70B4-E316-45C1-ACE9-D2D73A8A9016}" dt="2020-09-05T01:10:16.038" v="607" actId="20577"/>
        <pc:sldMkLst>
          <pc:docMk/>
          <pc:sldMk cId="2035658408" sldId="329"/>
        </pc:sldMkLst>
        <pc:spChg chg="mod">
          <ac:chgData name="Zhong Hao" userId="044e1e816ffd1f93" providerId="LiveId" clId="{493C70B4-E316-45C1-ACE9-D2D73A8A9016}" dt="2020-09-05T01:10:16.038" v="607" actId="20577"/>
          <ac:spMkLst>
            <pc:docMk/>
            <pc:sldMk cId="2035658408" sldId="329"/>
            <ac:spMk id="3" creationId="{28AA0D62-CA4F-45DB-921C-D3B1CD05B5C6}"/>
          </ac:spMkLst>
        </pc:spChg>
      </pc:sldChg>
      <pc:sldChg chg="del">
        <pc:chgData name="Zhong Hao" userId="044e1e816ffd1f93" providerId="LiveId" clId="{493C70B4-E316-45C1-ACE9-D2D73A8A9016}" dt="2020-09-05T00:22:22.742" v="79" actId="2696"/>
        <pc:sldMkLst>
          <pc:docMk/>
          <pc:sldMk cId="2167696035" sldId="329"/>
        </pc:sldMkLst>
      </pc:sldChg>
      <pc:sldChg chg="del">
        <pc:chgData name="Zhong Hao" userId="044e1e816ffd1f93" providerId="LiveId" clId="{493C70B4-E316-45C1-ACE9-D2D73A8A9016}" dt="2020-09-05T00:22:22.760" v="80" actId="2696"/>
        <pc:sldMkLst>
          <pc:docMk/>
          <pc:sldMk cId="1669597131" sldId="330"/>
        </pc:sldMkLst>
      </pc:sldChg>
      <pc:sldChg chg="addSp delSp modSp add modAnim">
        <pc:chgData name="Zhong Hao" userId="044e1e816ffd1f93" providerId="LiveId" clId="{493C70B4-E316-45C1-ACE9-D2D73A8A9016}" dt="2020-09-05T01:27:16.411" v="672" actId="478"/>
        <pc:sldMkLst>
          <pc:docMk/>
          <pc:sldMk cId="3123434168" sldId="330"/>
        </pc:sldMkLst>
        <pc:spChg chg="mod">
          <ac:chgData name="Zhong Hao" userId="044e1e816ffd1f93" providerId="LiveId" clId="{493C70B4-E316-45C1-ACE9-D2D73A8A9016}" dt="2020-09-05T01:27:13.677" v="671"/>
          <ac:spMkLst>
            <pc:docMk/>
            <pc:sldMk cId="3123434168" sldId="330"/>
            <ac:spMk id="2" creationId="{23C6C1BA-8D74-47BA-9455-04C681960023}"/>
          </ac:spMkLst>
        </pc:spChg>
        <pc:spChg chg="del">
          <ac:chgData name="Zhong Hao" userId="044e1e816ffd1f93" providerId="LiveId" clId="{493C70B4-E316-45C1-ACE9-D2D73A8A9016}" dt="2020-09-05T01:27:16.411" v="672" actId="478"/>
          <ac:spMkLst>
            <pc:docMk/>
            <pc:sldMk cId="3123434168" sldId="330"/>
            <ac:spMk id="3" creationId="{65B4D3F4-3AB5-4823-835B-A3A9710323EA}"/>
          </ac:spMkLst>
        </pc:spChg>
        <pc:spChg chg="add">
          <ac:chgData name="Zhong Hao" userId="044e1e816ffd1f93" providerId="LiveId" clId="{493C70B4-E316-45C1-ACE9-D2D73A8A9016}" dt="2020-09-05T01:27:08.305" v="670"/>
          <ac:spMkLst>
            <pc:docMk/>
            <pc:sldMk cId="3123434168" sldId="330"/>
            <ac:spMk id="4" creationId="{6773C075-A2BB-4BF7-8A74-799A394C6A98}"/>
          </ac:spMkLst>
        </pc:spChg>
        <pc:grpChg chg="add">
          <ac:chgData name="Zhong Hao" userId="044e1e816ffd1f93" providerId="LiveId" clId="{493C70B4-E316-45C1-ACE9-D2D73A8A9016}" dt="2020-09-05T01:27:08.305" v="670"/>
          <ac:grpSpMkLst>
            <pc:docMk/>
            <pc:sldMk cId="3123434168" sldId="330"/>
            <ac:grpSpMk id="5" creationId="{8086BA1D-814D-4DE3-9B9A-9C6C65EECBDD}"/>
          </ac:grpSpMkLst>
        </pc:grpChg>
        <pc:grpChg chg="add">
          <ac:chgData name="Zhong Hao" userId="044e1e816ffd1f93" providerId="LiveId" clId="{493C70B4-E316-45C1-ACE9-D2D73A8A9016}" dt="2020-09-05T01:27:08.305" v="670"/>
          <ac:grpSpMkLst>
            <pc:docMk/>
            <pc:sldMk cId="3123434168" sldId="330"/>
            <ac:grpSpMk id="10" creationId="{03453B8A-5F50-4F44-A8C8-8646C6B653E9}"/>
          </ac:grpSpMkLst>
        </pc:grpChg>
        <pc:grpChg chg="add">
          <ac:chgData name="Zhong Hao" userId="044e1e816ffd1f93" providerId="LiveId" clId="{493C70B4-E316-45C1-ACE9-D2D73A8A9016}" dt="2020-09-05T01:27:08.305" v="670"/>
          <ac:grpSpMkLst>
            <pc:docMk/>
            <pc:sldMk cId="3123434168" sldId="330"/>
            <ac:grpSpMk id="17" creationId="{AFD62333-06CB-4031-A9DC-5B57482DBFD5}"/>
          </ac:grpSpMkLst>
        </pc:grpChg>
      </pc:sldChg>
      <pc:sldChg chg="addSp delSp modSp add modAnim">
        <pc:chgData name="Zhong Hao" userId="044e1e816ffd1f93" providerId="LiveId" clId="{493C70B4-E316-45C1-ACE9-D2D73A8A9016}" dt="2020-09-05T01:27:57.862" v="679" actId="1076"/>
        <pc:sldMkLst>
          <pc:docMk/>
          <pc:sldMk cId="2499278347" sldId="331"/>
        </pc:sldMkLst>
        <pc:spChg chg="mod">
          <ac:chgData name="Zhong Hao" userId="044e1e816ffd1f93" providerId="LiveId" clId="{493C70B4-E316-45C1-ACE9-D2D73A8A9016}" dt="2020-09-05T01:27:36.369" v="674"/>
          <ac:spMkLst>
            <pc:docMk/>
            <pc:sldMk cId="2499278347" sldId="331"/>
            <ac:spMk id="2" creationId="{FD11A1D9-CCC9-4220-BE20-036CDB98393F}"/>
          </ac:spMkLst>
        </pc:spChg>
        <pc:spChg chg="del">
          <ac:chgData name="Zhong Hao" userId="044e1e816ffd1f93" providerId="LiveId" clId="{493C70B4-E316-45C1-ACE9-D2D73A8A9016}" dt="2020-09-05T01:27:50.839" v="677" actId="478"/>
          <ac:spMkLst>
            <pc:docMk/>
            <pc:sldMk cId="2499278347" sldId="331"/>
            <ac:spMk id="3" creationId="{AAA4E552-1413-498D-BEC0-D4EF3B37F731}"/>
          </ac:spMkLst>
        </pc:spChg>
        <pc:spChg chg="add mod">
          <ac:chgData name="Zhong Hao" userId="044e1e816ffd1f93" providerId="LiveId" clId="{493C70B4-E316-45C1-ACE9-D2D73A8A9016}" dt="2020-09-05T01:27:47.405" v="676" actId="1076"/>
          <ac:spMkLst>
            <pc:docMk/>
            <pc:sldMk cId="2499278347" sldId="331"/>
            <ac:spMk id="5" creationId="{D228AAAE-3724-414D-BB37-F96A06626D0F}"/>
          </ac:spMkLst>
        </pc:spChg>
        <pc:spChg chg="add mod">
          <ac:chgData name="Zhong Hao" userId="044e1e816ffd1f93" providerId="LiveId" clId="{493C70B4-E316-45C1-ACE9-D2D73A8A9016}" dt="2020-09-05T01:27:47.405" v="676" actId="1076"/>
          <ac:spMkLst>
            <pc:docMk/>
            <pc:sldMk cId="2499278347" sldId="331"/>
            <ac:spMk id="8" creationId="{FF4BFD72-C273-41D4-850D-2B7CCA609121}"/>
          </ac:spMkLst>
        </pc:spChg>
        <pc:spChg chg="add mod">
          <ac:chgData name="Zhong Hao" userId="044e1e816ffd1f93" providerId="LiveId" clId="{493C70B4-E316-45C1-ACE9-D2D73A8A9016}" dt="2020-09-05T01:27:47.405" v="676" actId="1076"/>
          <ac:spMkLst>
            <pc:docMk/>
            <pc:sldMk cId="2499278347" sldId="331"/>
            <ac:spMk id="10" creationId="{7770B04A-1D04-4C2B-89AF-29100F864152}"/>
          </ac:spMkLst>
        </pc:spChg>
        <pc:spChg chg="add mod">
          <ac:chgData name="Zhong Hao" userId="044e1e816ffd1f93" providerId="LiveId" clId="{493C70B4-E316-45C1-ACE9-D2D73A8A9016}" dt="2020-09-05T01:27:47.405" v="676" actId="1076"/>
          <ac:spMkLst>
            <pc:docMk/>
            <pc:sldMk cId="2499278347" sldId="331"/>
            <ac:spMk id="12" creationId="{54371F4B-0873-47AA-888D-67B825D95124}"/>
          </ac:spMkLst>
        </pc:spChg>
        <pc:spChg chg="add mod">
          <ac:chgData name="Zhong Hao" userId="044e1e816ffd1f93" providerId="LiveId" clId="{493C70B4-E316-45C1-ACE9-D2D73A8A9016}" dt="2020-09-05T01:27:47.405" v="676" actId="1076"/>
          <ac:spMkLst>
            <pc:docMk/>
            <pc:sldMk cId="2499278347" sldId="331"/>
            <ac:spMk id="13" creationId="{1E00A997-DDE4-4499-B9B2-5F2A492C135C}"/>
          </ac:spMkLst>
        </pc:spChg>
        <pc:spChg chg="add mod">
          <ac:chgData name="Zhong Hao" userId="044e1e816ffd1f93" providerId="LiveId" clId="{493C70B4-E316-45C1-ACE9-D2D73A8A9016}" dt="2020-09-05T01:27:47.405" v="676" actId="1076"/>
          <ac:spMkLst>
            <pc:docMk/>
            <pc:sldMk cId="2499278347" sldId="331"/>
            <ac:spMk id="14" creationId="{9FFC11BE-971F-48D9-BEF2-61E9CD10D7ED}"/>
          </ac:spMkLst>
        </pc:spChg>
        <pc:spChg chg="add mod">
          <ac:chgData name="Zhong Hao" userId="044e1e816ffd1f93" providerId="LiveId" clId="{493C70B4-E316-45C1-ACE9-D2D73A8A9016}" dt="2020-09-05T01:27:47.405" v="676" actId="1076"/>
          <ac:spMkLst>
            <pc:docMk/>
            <pc:sldMk cId="2499278347" sldId="331"/>
            <ac:spMk id="15" creationId="{BA7AEF38-5FFC-4174-8E89-8DD1A37A4262}"/>
          </ac:spMkLst>
        </pc:spChg>
        <pc:picChg chg="add mod">
          <ac:chgData name="Zhong Hao" userId="044e1e816ffd1f93" providerId="LiveId" clId="{493C70B4-E316-45C1-ACE9-D2D73A8A9016}" dt="2020-09-05T01:27:47.405" v="676" actId="1076"/>
          <ac:picMkLst>
            <pc:docMk/>
            <pc:sldMk cId="2499278347" sldId="331"/>
            <ac:picMk id="4" creationId="{4F85E403-E583-4F41-8CCA-E010FB3F8D22}"/>
          </ac:picMkLst>
        </pc:picChg>
        <pc:picChg chg="add mod">
          <ac:chgData name="Zhong Hao" userId="044e1e816ffd1f93" providerId="LiveId" clId="{493C70B4-E316-45C1-ACE9-D2D73A8A9016}" dt="2020-09-05T01:27:47.405" v="676" actId="1076"/>
          <ac:picMkLst>
            <pc:docMk/>
            <pc:sldMk cId="2499278347" sldId="331"/>
            <ac:picMk id="6" creationId="{0EB1DD21-3D87-414F-8DF4-4064081C4E1D}"/>
          </ac:picMkLst>
        </pc:picChg>
        <pc:picChg chg="add mod">
          <ac:chgData name="Zhong Hao" userId="044e1e816ffd1f93" providerId="LiveId" clId="{493C70B4-E316-45C1-ACE9-D2D73A8A9016}" dt="2020-09-05T01:27:47.405" v="676" actId="1076"/>
          <ac:picMkLst>
            <pc:docMk/>
            <pc:sldMk cId="2499278347" sldId="331"/>
            <ac:picMk id="7" creationId="{FB242E7B-24DA-45AA-8547-12BE344876CB}"/>
          </ac:picMkLst>
        </pc:picChg>
        <pc:picChg chg="add mod">
          <ac:chgData name="Zhong Hao" userId="044e1e816ffd1f93" providerId="LiveId" clId="{493C70B4-E316-45C1-ACE9-D2D73A8A9016}" dt="2020-09-05T01:27:47.405" v="676" actId="1076"/>
          <ac:picMkLst>
            <pc:docMk/>
            <pc:sldMk cId="2499278347" sldId="331"/>
            <ac:picMk id="9" creationId="{DC8CEDF3-6459-46A7-919D-6D405223F721}"/>
          </ac:picMkLst>
        </pc:picChg>
        <pc:picChg chg="add mod">
          <ac:chgData name="Zhong Hao" userId="044e1e816ffd1f93" providerId="LiveId" clId="{493C70B4-E316-45C1-ACE9-D2D73A8A9016}" dt="2020-09-05T01:27:47.405" v="676" actId="1076"/>
          <ac:picMkLst>
            <pc:docMk/>
            <pc:sldMk cId="2499278347" sldId="331"/>
            <ac:picMk id="11" creationId="{23663926-B797-4CEB-95DA-B08C53DAB8FE}"/>
          </ac:picMkLst>
        </pc:picChg>
        <pc:picChg chg="add mod">
          <ac:chgData name="Zhong Hao" userId="044e1e816ffd1f93" providerId="LiveId" clId="{493C70B4-E316-45C1-ACE9-D2D73A8A9016}" dt="2020-09-05T01:27:57.862" v="679" actId="1076"/>
          <ac:picMkLst>
            <pc:docMk/>
            <pc:sldMk cId="2499278347" sldId="331"/>
            <ac:picMk id="16" creationId="{CC00CBB1-7D26-4798-B82A-2B031CC06FE0}"/>
          </ac:picMkLst>
        </pc:picChg>
      </pc:sldChg>
      <pc:sldChg chg="del">
        <pc:chgData name="Zhong Hao" userId="044e1e816ffd1f93" providerId="LiveId" clId="{493C70B4-E316-45C1-ACE9-D2D73A8A9016}" dt="2020-09-05T00:22:22.840" v="82" actId="2696"/>
        <pc:sldMkLst>
          <pc:docMk/>
          <pc:sldMk cId="3403250422" sldId="331"/>
        </pc:sldMkLst>
      </pc:sldChg>
      <pc:sldChg chg="del">
        <pc:chgData name="Zhong Hao" userId="044e1e816ffd1f93" providerId="LiveId" clId="{493C70B4-E316-45C1-ACE9-D2D73A8A9016}" dt="2020-09-05T00:22:22.849" v="83" actId="2696"/>
        <pc:sldMkLst>
          <pc:docMk/>
          <pc:sldMk cId="2483315025" sldId="332"/>
        </pc:sldMkLst>
      </pc:sldChg>
      <pc:sldChg chg="addSp modSp add">
        <pc:chgData name="Zhong Hao" userId="044e1e816ffd1f93" providerId="LiveId" clId="{493C70B4-E316-45C1-ACE9-D2D73A8A9016}" dt="2020-09-05T01:31:26.983" v="760" actId="20577"/>
        <pc:sldMkLst>
          <pc:docMk/>
          <pc:sldMk cId="3724922124" sldId="332"/>
        </pc:sldMkLst>
        <pc:spChg chg="mod">
          <ac:chgData name="Zhong Hao" userId="044e1e816ffd1f93" providerId="LiveId" clId="{493C70B4-E316-45C1-ACE9-D2D73A8A9016}" dt="2020-09-05T01:31:26.983" v="760" actId="20577"/>
          <ac:spMkLst>
            <pc:docMk/>
            <pc:sldMk cId="3724922124" sldId="332"/>
            <ac:spMk id="2" creationId="{00892268-C9A7-42A3-8E21-BD0639AC4E3A}"/>
          </ac:spMkLst>
        </pc:spChg>
        <pc:spChg chg="mod">
          <ac:chgData name="Zhong Hao" userId="044e1e816ffd1f93" providerId="LiveId" clId="{493C70B4-E316-45C1-ACE9-D2D73A8A9016}" dt="2020-09-05T01:28:32.239" v="685"/>
          <ac:spMkLst>
            <pc:docMk/>
            <pc:sldMk cId="3724922124" sldId="332"/>
            <ac:spMk id="3" creationId="{B4A1CDC3-E983-48F2-A702-FED08C54C345}"/>
          </ac:spMkLst>
        </pc:spChg>
        <pc:spChg chg="add mod">
          <ac:chgData name="Zhong Hao" userId="044e1e816ffd1f93" providerId="LiveId" clId="{493C70B4-E316-45C1-ACE9-D2D73A8A9016}" dt="2020-09-05T01:29:32.070" v="741" actId="1038"/>
          <ac:spMkLst>
            <pc:docMk/>
            <pc:sldMk cId="3724922124" sldId="332"/>
            <ac:spMk id="5" creationId="{2C106AF6-86CA-427C-A2B6-03E9E55B978B}"/>
          </ac:spMkLst>
        </pc:spChg>
        <pc:spChg chg="add mod">
          <ac:chgData name="Zhong Hao" userId="044e1e816ffd1f93" providerId="LiveId" clId="{493C70B4-E316-45C1-ACE9-D2D73A8A9016}" dt="2020-09-05T01:29:32.070" v="741" actId="1038"/>
          <ac:spMkLst>
            <pc:docMk/>
            <pc:sldMk cId="3724922124" sldId="332"/>
            <ac:spMk id="6" creationId="{34F74A18-C64C-4877-8984-DF15593428ED}"/>
          </ac:spMkLst>
        </pc:spChg>
        <pc:picChg chg="add mod">
          <ac:chgData name="Zhong Hao" userId="044e1e816ffd1f93" providerId="LiveId" clId="{493C70B4-E316-45C1-ACE9-D2D73A8A9016}" dt="2020-09-05T01:29:32.070" v="741" actId="1038"/>
          <ac:picMkLst>
            <pc:docMk/>
            <pc:sldMk cId="3724922124" sldId="332"/>
            <ac:picMk id="4" creationId="{1A2B3413-EE95-4684-8FFB-BEC87D891ECE}"/>
          </ac:picMkLst>
        </pc:picChg>
        <pc:picChg chg="add mod">
          <ac:chgData name="Zhong Hao" userId="044e1e816ffd1f93" providerId="LiveId" clId="{493C70B4-E316-45C1-ACE9-D2D73A8A9016}" dt="2020-09-05T01:29:32.070" v="741" actId="1038"/>
          <ac:picMkLst>
            <pc:docMk/>
            <pc:sldMk cId="3724922124" sldId="332"/>
            <ac:picMk id="7" creationId="{76621989-E90E-4B91-B7AA-8DCA693E0215}"/>
          </ac:picMkLst>
        </pc:picChg>
        <pc:picChg chg="add mod">
          <ac:chgData name="Zhong Hao" userId="044e1e816ffd1f93" providerId="LiveId" clId="{493C70B4-E316-45C1-ACE9-D2D73A8A9016}" dt="2020-09-05T01:29:32.070" v="741" actId="1038"/>
          <ac:picMkLst>
            <pc:docMk/>
            <pc:sldMk cId="3724922124" sldId="332"/>
            <ac:picMk id="8" creationId="{87109C16-6906-4AED-AE9E-C53517F31B9B}"/>
          </ac:picMkLst>
        </pc:picChg>
      </pc:sldChg>
      <pc:sldChg chg="modSp add">
        <pc:chgData name="Zhong Hao" userId="044e1e816ffd1f93" providerId="LiveId" clId="{493C70B4-E316-45C1-ACE9-D2D73A8A9016}" dt="2020-09-05T01:31:39.606" v="786" actId="20577"/>
        <pc:sldMkLst>
          <pc:docMk/>
          <pc:sldMk cId="762700472" sldId="333"/>
        </pc:sldMkLst>
        <pc:spChg chg="mod">
          <ac:chgData name="Zhong Hao" userId="044e1e816ffd1f93" providerId="LiveId" clId="{493C70B4-E316-45C1-ACE9-D2D73A8A9016}" dt="2020-09-05T01:31:39.606" v="786" actId="20577"/>
          <ac:spMkLst>
            <pc:docMk/>
            <pc:sldMk cId="762700472" sldId="333"/>
            <ac:spMk id="2" creationId="{62BA0F49-A2C7-4493-8A25-C9474CAA4A1A}"/>
          </ac:spMkLst>
        </pc:spChg>
        <pc:spChg chg="mod">
          <ac:chgData name="Zhong Hao" userId="044e1e816ffd1f93" providerId="LiveId" clId="{493C70B4-E316-45C1-ACE9-D2D73A8A9016}" dt="2020-09-05T01:31:11.378" v="744"/>
          <ac:spMkLst>
            <pc:docMk/>
            <pc:sldMk cId="762700472" sldId="333"/>
            <ac:spMk id="3" creationId="{4028AAA8-E055-4002-9263-59075638E8F8}"/>
          </ac:spMkLst>
        </pc:spChg>
      </pc:sldChg>
      <pc:sldChg chg="del">
        <pc:chgData name="Zhong Hao" userId="044e1e816ffd1f93" providerId="LiveId" clId="{493C70B4-E316-45C1-ACE9-D2D73A8A9016}" dt="2020-09-05T00:22:22.876" v="84" actId="2696"/>
        <pc:sldMkLst>
          <pc:docMk/>
          <pc:sldMk cId="1180307216" sldId="333"/>
        </pc:sldMkLst>
      </pc:sldChg>
      <pc:sldChg chg="modSp add">
        <pc:chgData name="Zhong Hao" userId="044e1e816ffd1f93" providerId="LiveId" clId="{493C70B4-E316-45C1-ACE9-D2D73A8A9016}" dt="2020-09-05T01:32:21.927" v="789"/>
        <pc:sldMkLst>
          <pc:docMk/>
          <pc:sldMk cId="3372463798" sldId="334"/>
        </pc:sldMkLst>
        <pc:spChg chg="mod">
          <ac:chgData name="Zhong Hao" userId="044e1e816ffd1f93" providerId="LiveId" clId="{493C70B4-E316-45C1-ACE9-D2D73A8A9016}" dt="2020-09-05T01:32:14.160" v="788"/>
          <ac:spMkLst>
            <pc:docMk/>
            <pc:sldMk cId="3372463798" sldId="334"/>
            <ac:spMk id="2" creationId="{C0493B83-D43B-4495-84EB-8639450D56E8}"/>
          </ac:spMkLst>
        </pc:spChg>
        <pc:spChg chg="mod">
          <ac:chgData name="Zhong Hao" userId="044e1e816ffd1f93" providerId="LiveId" clId="{493C70B4-E316-45C1-ACE9-D2D73A8A9016}" dt="2020-09-05T01:32:21.927" v="789"/>
          <ac:spMkLst>
            <pc:docMk/>
            <pc:sldMk cId="3372463798" sldId="334"/>
            <ac:spMk id="3" creationId="{CF67AAB9-E1C7-43DB-B84E-0934AECBBCC7}"/>
          </ac:spMkLst>
        </pc:spChg>
      </pc:sldChg>
      <pc:sldChg chg="del">
        <pc:chgData name="Zhong Hao" userId="044e1e816ffd1f93" providerId="LiveId" clId="{493C70B4-E316-45C1-ACE9-D2D73A8A9016}" dt="2020-09-05T00:22:22.884" v="85" actId="2696"/>
        <pc:sldMkLst>
          <pc:docMk/>
          <pc:sldMk cId="3542150981" sldId="334"/>
        </pc:sldMkLst>
      </pc:sldChg>
      <pc:sldChg chg="del">
        <pc:chgData name="Zhong Hao" userId="044e1e816ffd1f93" providerId="LiveId" clId="{493C70B4-E316-45C1-ACE9-D2D73A8A9016}" dt="2020-09-05T00:22:22.893" v="86" actId="2696"/>
        <pc:sldMkLst>
          <pc:docMk/>
          <pc:sldMk cId="2900701994" sldId="335"/>
        </pc:sldMkLst>
      </pc:sldChg>
      <pc:sldChg chg="modSp add">
        <pc:chgData name="Zhong Hao" userId="044e1e816ffd1f93" providerId="LiveId" clId="{493C70B4-E316-45C1-ACE9-D2D73A8A9016}" dt="2020-09-05T01:33:13.271" v="813" actId="20577"/>
        <pc:sldMkLst>
          <pc:docMk/>
          <pc:sldMk cId="3566475971" sldId="335"/>
        </pc:sldMkLst>
        <pc:spChg chg="mod">
          <ac:chgData name="Zhong Hao" userId="044e1e816ffd1f93" providerId="LiveId" clId="{493C70B4-E316-45C1-ACE9-D2D73A8A9016}" dt="2020-09-05T01:33:13.271" v="813" actId="20577"/>
          <ac:spMkLst>
            <pc:docMk/>
            <pc:sldMk cId="3566475971" sldId="335"/>
            <ac:spMk id="3" creationId="{CF67AAB9-E1C7-43DB-B84E-0934AECBBCC7}"/>
          </ac:spMkLst>
        </pc:spChg>
      </pc:sldChg>
      <pc:sldChg chg="del">
        <pc:chgData name="Zhong Hao" userId="044e1e816ffd1f93" providerId="LiveId" clId="{493C70B4-E316-45C1-ACE9-D2D73A8A9016}" dt="2020-09-05T00:22:22.899" v="87" actId="2696"/>
        <pc:sldMkLst>
          <pc:docMk/>
          <pc:sldMk cId="2260449592" sldId="336"/>
        </pc:sldMkLst>
      </pc:sldChg>
      <pc:sldChg chg="modSp add">
        <pc:chgData name="Zhong Hao" userId="044e1e816ffd1f93" providerId="LiveId" clId="{493C70B4-E316-45C1-ACE9-D2D73A8A9016}" dt="2020-09-05T01:35:59.861" v="881" actId="20577"/>
        <pc:sldMkLst>
          <pc:docMk/>
          <pc:sldMk cId="3461468912" sldId="336"/>
        </pc:sldMkLst>
        <pc:spChg chg="mod">
          <ac:chgData name="Zhong Hao" userId="044e1e816ffd1f93" providerId="LiveId" clId="{493C70B4-E316-45C1-ACE9-D2D73A8A9016}" dt="2020-09-05T01:33:23.222" v="821" actId="20577"/>
          <ac:spMkLst>
            <pc:docMk/>
            <pc:sldMk cId="3461468912" sldId="336"/>
            <ac:spMk id="2" creationId="{59A54B0F-29C1-49A8-9983-C1CA5B965B95}"/>
          </ac:spMkLst>
        </pc:spChg>
        <pc:spChg chg="mod">
          <ac:chgData name="Zhong Hao" userId="044e1e816ffd1f93" providerId="LiveId" clId="{493C70B4-E316-45C1-ACE9-D2D73A8A9016}" dt="2020-09-05T01:35:59.861" v="881" actId="20577"/>
          <ac:spMkLst>
            <pc:docMk/>
            <pc:sldMk cId="3461468912" sldId="336"/>
            <ac:spMk id="3" creationId="{006E2E28-CF75-487B-BBBD-08BA3CB3C1C8}"/>
          </ac:spMkLst>
        </pc:spChg>
      </pc:sldChg>
      <pc:sldChg chg="addSp modSp add modAnim">
        <pc:chgData name="Zhong Hao" userId="044e1e816ffd1f93" providerId="LiveId" clId="{493C70B4-E316-45C1-ACE9-D2D73A8A9016}" dt="2020-09-05T01:48:56.742" v="1019" actId="1035"/>
        <pc:sldMkLst>
          <pc:docMk/>
          <pc:sldMk cId="1894449088" sldId="337"/>
        </pc:sldMkLst>
        <pc:spChg chg="mod">
          <ac:chgData name="Zhong Hao" userId="044e1e816ffd1f93" providerId="LiveId" clId="{493C70B4-E316-45C1-ACE9-D2D73A8A9016}" dt="2020-09-05T01:48:24.633" v="975" actId="20577"/>
          <ac:spMkLst>
            <pc:docMk/>
            <pc:sldMk cId="1894449088" sldId="337"/>
            <ac:spMk id="2" creationId="{728BB7E9-5970-43D7-9EFC-F997C0D8F7DE}"/>
          </ac:spMkLst>
        </pc:spChg>
        <pc:spChg chg="add mod">
          <ac:chgData name="Zhong Hao" userId="044e1e816ffd1f93" providerId="LiveId" clId="{493C70B4-E316-45C1-ACE9-D2D73A8A9016}" dt="2020-09-05T01:47:53.941" v="940" actId="1076"/>
          <ac:spMkLst>
            <pc:docMk/>
            <pc:sldMk cId="1894449088" sldId="337"/>
            <ac:spMk id="4" creationId="{7C3A08F2-CB15-4574-AB32-C0C8B0C16992}"/>
          </ac:spMkLst>
        </pc:spChg>
        <pc:spChg chg="add mod">
          <ac:chgData name="Zhong Hao" userId="044e1e816ffd1f93" providerId="LiveId" clId="{493C70B4-E316-45C1-ACE9-D2D73A8A9016}" dt="2020-09-05T01:48:56.742" v="1019" actId="1035"/>
          <ac:spMkLst>
            <pc:docMk/>
            <pc:sldMk cId="1894449088" sldId="337"/>
            <ac:spMk id="9" creationId="{F0A50B1C-B5AA-4D0A-9F5B-4E58234D2C4B}"/>
          </ac:spMkLst>
        </pc:spChg>
        <pc:spChg chg="add mod">
          <ac:chgData name="Zhong Hao" userId="044e1e816ffd1f93" providerId="LiveId" clId="{493C70B4-E316-45C1-ACE9-D2D73A8A9016}" dt="2020-09-05T01:48:56.742" v="1019" actId="1035"/>
          <ac:spMkLst>
            <pc:docMk/>
            <pc:sldMk cId="1894449088" sldId="337"/>
            <ac:spMk id="13" creationId="{620C04C3-FDEC-4437-B7D0-8DBB5F55E313}"/>
          </ac:spMkLst>
        </pc:spChg>
        <pc:spChg chg="add mod">
          <ac:chgData name="Zhong Hao" userId="044e1e816ffd1f93" providerId="LiveId" clId="{493C70B4-E316-45C1-ACE9-D2D73A8A9016}" dt="2020-09-05T01:48:56.742" v="1019" actId="1035"/>
          <ac:spMkLst>
            <pc:docMk/>
            <pc:sldMk cId="1894449088" sldId="337"/>
            <ac:spMk id="17" creationId="{DD101121-68B1-4938-AA2C-0DF6EE7837C0}"/>
          </ac:spMkLst>
        </pc:spChg>
        <pc:grpChg chg="add mod">
          <ac:chgData name="Zhong Hao" userId="044e1e816ffd1f93" providerId="LiveId" clId="{493C70B4-E316-45C1-ACE9-D2D73A8A9016}" dt="2020-09-05T01:47:53.941" v="940" actId="1076"/>
          <ac:grpSpMkLst>
            <pc:docMk/>
            <pc:sldMk cId="1894449088" sldId="337"/>
            <ac:grpSpMk id="5" creationId="{FB63911A-237D-4A3C-A750-3AF5964040E8}"/>
          </ac:grpSpMkLst>
        </pc:grpChg>
        <pc:grpChg chg="add mod">
          <ac:chgData name="Zhong Hao" userId="044e1e816ffd1f93" providerId="LiveId" clId="{493C70B4-E316-45C1-ACE9-D2D73A8A9016}" dt="2020-09-05T01:48:56.742" v="1019" actId="1035"/>
          <ac:grpSpMkLst>
            <pc:docMk/>
            <pc:sldMk cId="1894449088" sldId="337"/>
            <ac:grpSpMk id="10" creationId="{47A749E1-FF77-48EC-B053-B2B816CFFE88}"/>
          </ac:grpSpMkLst>
        </pc:grpChg>
        <pc:grpChg chg="add mod">
          <ac:chgData name="Zhong Hao" userId="044e1e816ffd1f93" providerId="LiveId" clId="{493C70B4-E316-45C1-ACE9-D2D73A8A9016}" dt="2020-09-05T01:48:56.742" v="1019" actId="1035"/>
          <ac:grpSpMkLst>
            <pc:docMk/>
            <pc:sldMk cId="1894449088" sldId="337"/>
            <ac:grpSpMk id="14" creationId="{FE089A62-0577-4717-9522-AA6CE2F63E0D}"/>
          </ac:grpSpMkLst>
        </pc:grpChg>
        <pc:cxnChg chg="mod">
          <ac:chgData name="Zhong Hao" userId="044e1e816ffd1f93" providerId="LiveId" clId="{493C70B4-E316-45C1-ACE9-D2D73A8A9016}" dt="2020-09-05T01:48:56.742" v="1019" actId="1035"/>
          <ac:cxnSpMkLst>
            <pc:docMk/>
            <pc:sldMk cId="1894449088" sldId="337"/>
            <ac:cxnSpMk id="12" creationId="{69D77781-FDE2-4961-9868-04998C5CE135}"/>
          </ac:cxnSpMkLst>
        </pc:cxnChg>
        <pc:cxnChg chg="mod">
          <ac:chgData name="Zhong Hao" userId="044e1e816ffd1f93" providerId="LiveId" clId="{493C70B4-E316-45C1-ACE9-D2D73A8A9016}" dt="2020-09-05T01:48:56.742" v="1019" actId="1035"/>
          <ac:cxnSpMkLst>
            <pc:docMk/>
            <pc:sldMk cId="1894449088" sldId="337"/>
            <ac:cxnSpMk id="15" creationId="{C7F4E898-4BF3-48DD-861C-4BEFB0F8C381}"/>
          </ac:cxnSpMkLst>
        </pc:cxnChg>
      </pc:sldChg>
      <pc:sldChg chg="del">
        <pc:chgData name="Zhong Hao" userId="044e1e816ffd1f93" providerId="LiveId" clId="{493C70B4-E316-45C1-ACE9-D2D73A8A9016}" dt="2020-09-05T00:22:22.929" v="89" actId="2696"/>
        <pc:sldMkLst>
          <pc:docMk/>
          <pc:sldMk cId="4180487282" sldId="337"/>
        </pc:sldMkLst>
      </pc:sldChg>
      <pc:sldChg chg="del">
        <pc:chgData name="Zhong Hao" userId="044e1e816ffd1f93" providerId="LiveId" clId="{493C70B4-E316-45C1-ACE9-D2D73A8A9016}" dt="2020-09-05T00:22:22.934" v="90" actId="2696"/>
        <pc:sldMkLst>
          <pc:docMk/>
          <pc:sldMk cId="3116406074" sldId="338"/>
        </pc:sldMkLst>
      </pc:sldChg>
      <pc:sldChg chg="addSp modSp add">
        <pc:chgData name="Zhong Hao" userId="044e1e816ffd1f93" providerId="LiveId" clId="{493C70B4-E316-45C1-ACE9-D2D73A8A9016}" dt="2020-09-05T01:41:47.796" v="938" actId="1076"/>
        <pc:sldMkLst>
          <pc:docMk/>
          <pc:sldMk cId="4139287084" sldId="338"/>
        </pc:sldMkLst>
        <pc:spChg chg="mod">
          <ac:chgData name="Zhong Hao" userId="044e1e816ffd1f93" providerId="LiveId" clId="{493C70B4-E316-45C1-ACE9-D2D73A8A9016}" dt="2020-09-05T01:41:43.204" v="937" actId="1076"/>
          <ac:spMkLst>
            <pc:docMk/>
            <pc:sldMk cId="4139287084" sldId="338"/>
            <ac:spMk id="5" creationId="{2D7A252C-E261-420F-9AA1-54EFE28C3F13}"/>
          </ac:spMkLst>
        </pc:spChg>
        <pc:spChg chg="mod">
          <ac:chgData name="Zhong Hao" userId="044e1e816ffd1f93" providerId="LiveId" clId="{493C70B4-E316-45C1-ACE9-D2D73A8A9016}" dt="2020-09-05T01:41:34.043" v="936" actId="1037"/>
          <ac:spMkLst>
            <pc:docMk/>
            <pc:sldMk cId="4139287084" sldId="338"/>
            <ac:spMk id="6" creationId="{D32431AB-EB04-4A28-8BDE-BBECB0145470}"/>
          </ac:spMkLst>
        </pc:spChg>
        <pc:spChg chg="mod">
          <ac:chgData name="Zhong Hao" userId="044e1e816ffd1f93" providerId="LiveId" clId="{493C70B4-E316-45C1-ACE9-D2D73A8A9016}" dt="2020-09-05T01:41:34.043" v="936" actId="1037"/>
          <ac:spMkLst>
            <pc:docMk/>
            <pc:sldMk cId="4139287084" sldId="338"/>
            <ac:spMk id="7" creationId="{C0D1BB64-383F-4809-B45B-08756665C9AF}"/>
          </ac:spMkLst>
        </pc:spChg>
        <pc:spChg chg="mod">
          <ac:chgData name="Zhong Hao" userId="044e1e816ffd1f93" providerId="LiveId" clId="{493C70B4-E316-45C1-ACE9-D2D73A8A9016}" dt="2020-09-05T01:41:34.043" v="936" actId="1037"/>
          <ac:spMkLst>
            <pc:docMk/>
            <pc:sldMk cId="4139287084" sldId="338"/>
            <ac:spMk id="8" creationId="{619B16CB-8613-4244-B2FB-F96F55DD4B9A}"/>
          </ac:spMkLst>
        </pc:spChg>
        <pc:spChg chg="mod">
          <ac:chgData name="Zhong Hao" userId="044e1e816ffd1f93" providerId="LiveId" clId="{493C70B4-E316-45C1-ACE9-D2D73A8A9016}" dt="2020-09-05T01:41:34.043" v="936" actId="1037"/>
          <ac:spMkLst>
            <pc:docMk/>
            <pc:sldMk cId="4139287084" sldId="338"/>
            <ac:spMk id="9" creationId="{4F65A5D8-06E1-4D09-9AC4-FB378D3ED04D}"/>
          </ac:spMkLst>
        </pc:spChg>
        <pc:grpChg chg="add mod">
          <ac:chgData name="Zhong Hao" userId="044e1e816ffd1f93" providerId="LiveId" clId="{493C70B4-E316-45C1-ACE9-D2D73A8A9016}" dt="2020-09-05T01:41:47.796" v="938" actId="1076"/>
          <ac:grpSpMkLst>
            <pc:docMk/>
            <pc:sldMk cId="4139287084" sldId="338"/>
            <ac:grpSpMk id="4" creationId="{1037C5F4-5446-44AB-AED9-2DA4C2A29E79}"/>
          </ac:grpSpMkLst>
        </pc:grpChg>
        <pc:grpChg chg="add mod">
          <ac:chgData name="Zhong Hao" userId="044e1e816ffd1f93" providerId="LiveId" clId="{493C70B4-E316-45C1-ACE9-D2D73A8A9016}" dt="2020-09-05T01:40:43.365" v="886" actId="14100"/>
          <ac:grpSpMkLst>
            <pc:docMk/>
            <pc:sldMk cId="4139287084" sldId="338"/>
            <ac:grpSpMk id="10" creationId="{DF7F2E71-3073-4E44-883B-8D493B64D4C3}"/>
          </ac:grpSpMkLst>
        </pc:grpChg>
      </pc:sldChg>
      <pc:sldChg chg="del">
        <pc:chgData name="Zhong Hao" userId="044e1e816ffd1f93" providerId="LiveId" clId="{493C70B4-E316-45C1-ACE9-D2D73A8A9016}" dt="2020-09-05T00:22:22.942" v="91" actId="2696"/>
        <pc:sldMkLst>
          <pc:docMk/>
          <pc:sldMk cId="662907827" sldId="339"/>
        </pc:sldMkLst>
      </pc:sldChg>
      <pc:sldChg chg="addSp delSp modSp add modAnim">
        <pc:chgData name="Zhong Hao" userId="044e1e816ffd1f93" providerId="LiveId" clId="{493C70B4-E316-45C1-ACE9-D2D73A8A9016}" dt="2020-09-05T01:50:21.238" v="1030" actId="478"/>
        <pc:sldMkLst>
          <pc:docMk/>
          <pc:sldMk cId="2497868483" sldId="339"/>
        </pc:sldMkLst>
        <pc:spChg chg="mod">
          <ac:chgData name="Zhong Hao" userId="044e1e816ffd1f93" providerId="LiveId" clId="{493C70B4-E316-45C1-ACE9-D2D73A8A9016}" dt="2020-09-05T01:49:27.740" v="1020"/>
          <ac:spMkLst>
            <pc:docMk/>
            <pc:sldMk cId="2497868483" sldId="339"/>
            <ac:spMk id="2" creationId="{937EEBA1-35FD-4ADA-942F-D45C1D93A59C}"/>
          </ac:spMkLst>
        </pc:spChg>
        <pc:spChg chg="del mod">
          <ac:chgData name="Zhong Hao" userId="044e1e816ffd1f93" providerId="LiveId" clId="{493C70B4-E316-45C1-ACE9-D2D73A8A9016}" dt="2020-09-05T01:50:21.238" v="1030" actId="478"/>
          <ac:spMkLst>
            <pc:docMk/>
            <pc:sldMk cId="2497868483" sldId="339"/>
            <ac:spMk id="3" creationId="{8EA7EB18-B6C3-4392-96DD-EBEFA374DFC2}"/>
          </ac:spMkLst>
        </pc:spChg>
        <pc:spChg chg="add mod">
          <ac:chgData name="Zhong Hao" userId="044e1e816ffd1f93" providerId="LiveId" clId="{493C70B4-E316-45C1-ACE9-D2D73A8A9016}" dt="2020-09-05T01:50:07.741" v="1028" actId="1076"/>
          <ac:spMkLst>
            <pc:docMk/>
            <pc:sldMk cId="2497868483" sldId="339"/>
            <ac:spMk id="4" creationId="{8DFD587A-DA95-4D4F-86C6-0536E17AE5AA}"/>
          </ac:spMkLst>
        </pc:spChg>
        <pc:spChg chg="add mod">
          <ac:chgData name="Zhong Hao" userId="044e1e816ffd1f93" providerId="LiveId" clId="{493C70B4-E316-45C1-ACE9-D2D73A8A9016}" dt="2020-09-05T01:50:07.741" v="1028" actId="1076"/>
          <ac:spMkLst>
            <pc:docMk/>
            <pc:sldMk cId="2497868483" sldId="339"/>
            <ac:spMk id="5" creationId="{300DE55D-D941-4E4E-870C-1B8B780C4466}"/>
          </ac:spMkLst>
        </pc:spChg>
        <pc:spChg chg="add">
          <ac:chgData name="Zhong Hao" userId="044e1e816ffd1f93" providerId="LiveId" clId="{493C70B4-E316-45C1-ACE9-D2D73A8A9016}" dt="2020-09-05T01:50:15.819" v="1029"/>
          <ac:spMkLst>
            <pc:docMk/>
            <pc:sldMk cId="2497868483" sldId="339"/>
            <ac:spMk id="6" creationId="{7BD372E9-6375-4544-9680-86B8D6A3858D}"/>
          </ac:spMkLst>
        </pc:spChg>
        <pc:spChg chg="add">
          <ac:chgData name="Zhong Hao" userId="044e1e816ffd1f93" providerId="LiveId" clId="{493C70B4-E316-45C1-ACE9-D2D73A8A9016}" dt="2020-09-05T01:50:15.819" v="1029"/>
          <ac:spMkLst>
            <pc:docMk/>
            <pc:sldMk cId="2497868483" sldId="339"/>
            <ac:spMk id="13" creationId="{13AED266-9B8C-40C0-B3CD-4109213D7B41}"/>
          </ac:spMkLst>
        </pc:spChg>
        <pc:spChg chg="add">
          <ac:chgData name="Zhong Hao" userId="044e1e816ffd1f93" providerId="LiveId" clId="{493C70B4-E316-45C1-ACE9-D2D73A8A9016}" dt="2020-09-05T01:50:15.819" v="1029"/>
          <ac:spMkLst>
            <pc:docMk/>
            <pc:sldMk cId="2497868483" sldId="339"/>
            <ac:spMk id="14" creationId="{A7B0BFC6-324D-42E1-A8DF-803C1BBBF182}"/>
          </ac:spMkLst>
        </pc:spChg>
        <pc:spChg chg="add">
          <ac:chgData name="Zhong Hao" userId="044e1e816ffd1f93" providerId="LiveId" clId="{493C70B4-E316-45C1-ACE9-D2D73A8A9016}" dt="2020-09-05T01:50:15.819" v="1029"/>
          <ac:spMkLst>
            <pc:docMk/>
            <pc:sldMk cId="2497868483" sldId="339"/>
            <ac:spMk id="15" creationId="{F6F6BF54-FF7B-42FC-83DF-4F4FD63F18E9}"/>
          </ac:spMkLst>
        </pc:spChg>
        <pc:grpChg chg="add">
          <ac:chgData name="Zhong Hao" userId="044e1e816ffd1f93" providerId="LiveId" clId="{493C70B4-E316-45C1-ACE9-D2D73A8A9016}" dt="2020-09-05T01:50:15.819" v="1029"/>
          <ac:grpSpMkLst>
            <pc:docMk/>
            <pc:sldMk cId="2497868483" sldId="339"/>
            <ac:grpSpMk id="7" creationId="{099AFD9D-EEB9-49C9-968A-BC6D53F21931}"/>
          </ac:grpSpMkLst>
        </pc:grpChg>
      </pc:sldChg>
      <pc:sldChg chg="addSp modSp add">
        <pc:chgData name="Zhong Hao" userId="044e1e816ffd1f93" providerId="LiveId" clId="{493C70B4-E316-45C1-ACE9-D2D73A8A9016}" dt="2020-09-05T01:50:57.074" v="1033"/>
        <pc:sldMkLst>
          <pc:docMk/>
          <pc:sldMk cId="2888467305" sldId="340"/>
        </pc:sldMkLst>
        <pc:spChg chg="mod">
          <ac:chgData name="Zhong Hao" userId="044e1e816ffd1f93" providerId="LiveId" clId="{493C70B4-E316-45C1-ACE9-D2D73A8A9016}" dt="2020-09-05T01:50:47.645" v="1032"/>
          <ac:spMkLst>
            <pc:docMk/>
            <pc:sldMk cId="2888467305" sldId="340"/>
            <ac:spMk id="2" creationId="{5CD4BD8F-5A96-4CCE-98A4-21FB0972F54F}"/>
          </ac:spMkLst>
        </pc:spChg>
        <pc:grpChg chg="add">
          <ac:chgData name="Zhong Hao" userId="044e1e816ffd1f93" providerId="LiveId" clId="{493C70B4-E316-45C1-ACE9-D2D73A8A9016}" dt="2020-09-05T01:50:57.074" v="1033"/>
          <ac:grpSpMkLst>
            <pc:docMk/>
            <pc:sldMk cId="2888467305" sldId="340"/>
            <ac:grpSpMk id="4" creationId="{9A7CDECD-1430-4490-9174-6CADE99F9C90}"/>
          </ac:grpSpMkLst>
        </pc:grpChg>
      </pc:sldChg>
      <pc:sldChg chg="del">
        <pc:chgData name="Zhong Hao" userId="044e1e816ffd1f93" providerId="LiveId" clId="{493C70B4-E316-45C1-ACE9-D2D73A8A9016}" dt="2020-09-05T00:22:22.966" v="92" actId="2696"/>
        <pc:sldMkLst>
          <pc:docMk/>
          <pc:sldMk cId="3620370935" sldId="340"/>
        </pc:sldMkLst>
      </pc:sldChg>
      <pc:sldChg chg="addSp modSp add">
        <pc:chgData name="Zhong Hao" userId="044e1e816ffd1f93" providerId="LiveId" clId="{493C70B4-E316-45C1-ACE9-D2D73A8A9016}" dt="2020-09-05T01:51:34.350" v="1036"/>
        <pc:sldMkLst>
          <pc:docMk/>
          <pc:sldMk cId="967277698" sldId="341"/>
        </pc:sldMkLst>
        <pc:spChg chg="mod">
          <ac:chgData name="Zhong Hao" userId="044e1e816ffd1f93" providerId="LiveId" clId="{493C70B4-E316-45C1-ACE9-D2D73A8A9016}" dt="2020-09-05T01:51:34.350" v="1036"/>
          <ac:spMkLst>
            <pc:docMk/>
            <pc:sldMk cId="967277698" sldId="341"/>
            <ac:spMk id="2" creationId="{ECC76A77-CEF9-4424-A367-2E959E35A436}"/>
          </ac:spMkLst>
        </pc:spChg>
        <pc:spChg chg="add">
          <ac:chgData name="Zhong Hao" userId="044e1e816ffd1f93" providerId="LiveId" clId="{493C70B4-E316-45C1-ACE9-D2D73A8A9016}" dt="2020-09-05T01:51:28.861" v="1035"/>
          <ac:spMkLst>
            <pc:docMk/>
            <pc:sldMk cId="967277698" sldId="341"/>
            <ac:spMk id="4" creationId="{0224026F-8009-4923-9982-CFF256B247E6}"/>
          </ac:spMkLst>
        </pc:spChg>
        <pc:spChg chg="add">
          <ac:chgData name="Zhong Hao" userId="044e1e816ffd1f93" providerId="LiveId" clId="{493C70B4-E316-45C1-ACE9-D2D73A8A9016}" dt="2020-09-05T01:51:28.861" v="1035"/>
          <ac:spMkLst>
            <pc:docMk/>
            <pc:sldMk cId="967277698" sldId="341"/>
            <ac:spMk id="5" creationId="{B099E7F7-C282-4B0B-A2D9-B13546DC97CF}"/>
          </ac:spMkLst>
        </pc:spChg>
        <pc:graphicFrameChg chg="add">
          <ac:chgData name="Zhong Hao" userId="044e1e816ffd1f93" providerId="LiveId" clId="{493C70B4-E316-45C1-ACE9-D2D73A8A9016}" dt="2020-09-05T01:51:28.861" v="1035"/>
          <ac:graphicFrameMkLst>
            <pc:docMk/>
            <pc:sldMk cId="967277698" sldId="341"/>
            <ac:graphicFrameMk id="6" creationId="{D97C8527-12C6-49B7-907B-7FAC7BB80B4E}"/>
          </ac:graphicFrameMkLst>
        </pc:graphicFrameChg>
      </pc:sldChg>
      <pc:sldChg chg="del">
        <pc:chgData name="Zhong Hao" userId="044e1e816ffd1f93" providerId="LiveId" clId="{493C70B4-E316-45C1-ACE9-D2D73A8A9016}" dt="2020-09-05T00:22:22.977" v="93" actId="2696"/>
        <pc:sldMkLst>
          <pc:docMk/>
          <pc:sldMk cId="3449772504" sldId="341"/>
        </pc:sldMkLst>
      </pc:sldChg>
      <pc:sldChg chg="modSp add">
        <pc:chgData name="Zhong Hao" userId="044e1e816ffd1f93" providerId="LiveId" clId="{493C70B4-E316-45C1-ACE9-D2D73A8A9016}" dt="2020-09-05T01:56:39.330" v="1039"/>
        <pc:sldMkLst>
          <pc:docMk/>
          <pc:sldMk cId="4089531481" sldId="342"/>
        </pc:sldMkLst>
        <pc:spChg chg="mod">
          <ac:chgData name="Zhong Hao" userId="044e1e816ffd1f93" providerId="LiveId" clId="{493C70B4-E316-45C1-ACE9-D2D73A8A9016}" dt="2020-09-05T01:56:33.584" v="1038"/>
          <ac:spMkLst>
            <pc:docMk/>
            <pc:sldMk cId="4089531481" sldId="342"/>
            <ac:spMk id="2" creationId="{DD5EA4BB-4ABA-402F-A88D-16565B0005C5}"/>
          </ac:spMkLst>
        </pc:spChg>
        <pc:spChg chg="mod">
          <ac:chgData name="Zhong Hao" userId="044e1e816ffd1f93" providerId="LiveId" clId="{493C70B4-E316-45C1-ACE9-D2D73A8A9016}" dt="2020-09-05T01:56:39.330" v="1039"/>
          <ac:spMkLst>
            <pc:docMk/>
            <pc:sldMk cId="4089531481" sldId="342"/>
            <ac:spMk id="3" creationId="{B94DEDCB-9C8B-4AFB-8231-0F5D3A590E8B}"/>
          </ac:spMkLst>
        </pc:spChg>
      </pc:sldChg>
      <pc:sldChg chg="del">
        <pc:chgData name="Zhong Hao" userId="044e1e816ffd1f93" providerId="LiveId" clId="{493C70B4-E316-45C1-ACE9-D2D73A8A9016}" dt="2020-09-05T00:22:22.822" v="81" actId="2696"/>
        <pc:sldMkLst>
          <pc:docMk/>
          <pc:sldMk cId="1527705341" sldId="343"/>
        </pc:sldMkLst>
      </pc:sldChg>
      <pc:sldChg chg="del">
        <pc:chgData name="Zhong Hao" userId="044e1e816ffd1f93" providerId="LiveId" clId="{493C70B4-E316-45C1-ACE9-D2D73A8A9016}" dt="2020-09-05T00:22:22.909" v="88" actId="2696"/>
        <pc:sldMkLst>
          <pc:docMk/>
          <pc:sldMk cId="42739840" sldId="344"/>
        </pc:sldMkLst>
      </pc:sldChg>
      <pc:sldChg chg="del">
        <pc:chgData name="Zhong Hao" userId="044e1e816ffd1f93" providerId="LiveId" clId="{493C70B4-E316-45C1-ACE9-D2D73A8A9016}" dt="2020-09-05T00:22:22.986" v="94" actId="2696"/>
        <pc:sldMkLst>
          <pc:docMk/>
          <pc:sldMk cId="534328265" sldId="345"/>
        </pc:sldMkLst>
      </pc:sldChg>
      <pc:sldChg chg="del">
        <pc:chgData name="Zhong Hao" userId="044e1e816ffd1f93" providerId="LiveId" clId="{493C70B4-E316-45C1-ACE9-D2D73A8A9016}" dt="2020-09-05T00:22:22.998" v="95" actId="2696"/>
        <pc:sldMkLst>
          <pc:docMk/>
          <pc:sldMk cId="3065502850" sldId="346"/>
        </pc:sldMkLst>
      </pc:sldChg>
      <pc:sldChg chg="del">
        <pc:chgData name="Zhong Hao" userId="044e1e816ffd1f93" providerId="LiveId" clId="{493C70B4-E316-45C1-ACE9-D2D73A8A9016}" dt="2020-09-05T00:22:23.011" v="96" actId="2696"/>
        <pc:sldMkLst>
          <pc:docMk/>
          <pc:sldMk cId="3607528867" sldId="347"/>
        </pc:sldMkLst>
      </pc:sldChg>
      <pc:sldChg chg="del">
        <pc:chgData name="Zhong Hao" userId="044e1e816ffd1f93" providerId="LiveId" clId="{493C70B4-E316-45C1-ACE9-D2D73A8A9016}" dt="2020-09-05T00:22:23.017" v="97" actId="2696"/>
        <pc:sldMkLst>
          <pc:docMk/>
          <pc:sldMk cId="3155077645" sldId="348"/>
        </pc:sldMkLst>
      </pc:sldChg>
    </pc:docChg>
  </pc:docChgLst>
  <pc:docChgLst>
    <pc:chgData name="Zhong Hao" userId="044e1e816ffd1f93" providerId="LiveId" clId="{6E30DBB9-BA10-4D0D-958E-7A21FC17132C}"/>
    <pc:docChg chg="undo custSel addSld delSld modSld sldOrd modSection">
      <pc:chgData name="Zhong Hao" userId="044e1e816ffd1f93" providerId="LiveId" clId="{6E30DBB9-BA10-4D0D-958E-7A21FC17132C}" dt="2020-09-05T00:15:19.799" v="1247" actId="27636"/>
      <pc:docMkLst>
        <pc:docMk/>
      </pc:docMkLst>
      <pc:sldChg chg="addSp delSp modSp add">
        <pc:chgData name="Zhong Hao" userId="044e1e816ffd1f93" providerId="LiveId" clId="{6E30DBB9-BA10-4D0D-958E-7A21FC17132C}" dt="2020-09-05T00:06:08.163" v="1023" actId="20577"/>
        <pc:sldMkLst>
          <pc:docMk/>
          <pc:sldMk cId="1669597131" sldId="330"/>
        </pc:sldMkLst>
        <pc:spChg chg="mod">
          <ac:chgData name="Zhong Hao" userId="044e1e816ffd1f93" providerId="LiveId" clId="{6E30DBB9-BA10-4D0D-958E-7A21FC17132C}" dt="2020-09-05T00:06:08.163" v="1023" actId="20577"/>
          <ac:spMkLst>
            <pc:docMk/>
            <pc:sldMk cId="1669597131" sldId="330"/>
            <ac:spMk id="2" creationId="{7D523EFA-3AC1-4232-87D9-755EE4525FB1}"/>
          </ac:spMkLst>
        </pc:spChg>
        <pc:spChg chg="mod">
          <ac:chgData name="Zhong Hao" userId="044e1e816ffd1f93" providerId="LiveId" clId="{6E30DBB9-BA10-4D0D-958E-7A21FC17132C}" dt="2020-09-05T00:00:16.917" v="782" actId="20577"/>
          <ac:spMkLst>
            <pc:docMk/>
            <pc:sldMk cId="1669597131" sldId="330"/>
            <ac:spMk id="3" creationId="{529D0F23-672C-44F3-9438-38B15EDDA9F8}"/>
          </ac:spMkLst>
        </pc:spChg>
        <pc:spChg chg="add del mod">
          <ac:chgData name="Zhong Hao" userId="044e1e816ffd1f93" providerId="LiveId" clId="{6E30DBB9-BA10-4D0D-958E-7A21FC17132C}" dt="2020-09-04T23:59:38.565" v="720" actId="478"/>
          <ac:spMkLst>
            <pc:docMk/>
            <pc:sldMk cId="1669597131" sldId="330"/>
            <ac:spMk id="4" creationId="{50F8CD4F-2F9B-4DB7-BCD9-D17D13646881}"/>
          </ac:spMkLst>
        </pc:spChg>
        <pc:spChg chg="add del mod">
          <ac:chgData name="Zhong Hao" userId="044e1e816ffd1f93" providerId="LiveId" clId="{6E30DBB9-BA10-4D0D-958E-7A21FC17132C}" dt="2020-09-04T23:59:32.900" v="717" actId="478"/>
          <ac:spMkLst>
            <pc:docMk/>
            <pc:sldMk cId="1669597131" sldId="330"/>
            <ac:spMk id="5" creationId="{B764F819-EF81-4A4F-B33E-76973AD24E7D}"/>
          </ac:spMkLst>
        </pc:spChg>
        <pc:spChg chg="add del mod">
          <ac:chgData name="Zhong Hao" userId="044e1e816ffd1f93" providerId="LiveId" clId="{6E30DBB9-BA10-4D0D-958E-7A21FC17132C}" dt="2020-09-04T23:59:34.099" v="718" actId="478"/>
          <ac:spMkLst>
            <pc:docMk/>
            <pc:sldMk cId="1669597131" sldId="330"/>
            <ac:spMk id="6" creationId="{AE5A3B82-1983-481A-894F-13EFF7289420}"/>
          </ac:spMkLst>
        </pc:spChg>
        <pc:spChg chg="add del mod">
          <ac:chgData name="Zhong Hao" userId="044e1e816ffd1f93" providerId="LiveId" clId="{6E30DBB9-BA10-4D0D-958E-7A21FC17132C}" dt="2020-09-04T23:59:35.700" v="719" actId="478"/>
          <ac:spMkLst>
            <pc:docMk/>
            <pc:sldMk cId="1669597131" sldId="330"/>
            <ac:spMk id="7" creationId="{F584E1F0-C2A4-4DA4-AD15-B42A2BB2C8AC}"/>
          </ac:spMkLst>
        </pc:spChg>
      </pc:sldChg>
      <pc:sldChg chg="addSp delSp modSp add">
        <pc:chgData name="Zhong Hao" userId="044e1e816ffd1f93" providerId="LiveId" clId="{6E30DBB9-BA10-4D0D-958E-7A21FC17132C}" dt="2020-09-05T00:02:27.545" v="889" actId="20577"/>
        <pc:sldMkLst>
          <pc:docMk/>
          <pc:sldMk cId="3403250422" sldId="331"/>
        </pc:sldMkLst>
        <pc:spChg chg="mod">
          <ac:chgData name="Zhong Hao" userId="044e1e816ffd1f93" providerId="LiveId" clId="{6E30DBB9-BA10-4D0D-958E-7A21FC17132C}" dt="2020-09-05T00:02:27.545" v="889" actId="20577"/>
          <ac:spMkLst>
            <pc:docMk/>
            <pc:sldMk cId="3403250422" sldId="331"/>
            <ac:spMk id="2" creationId="{7F81C294-CFF4-4364-8832-BB41B9F4B9F2}"/>
          </ac:spMkLst>
        </pc:spChg>
        <pc:spChg chg="del">
          <ac:chgData name="Zhong Hao" userId="044e1e816ffd1f93" providerId="LiveId" clId="{6E30DBB9-BA10-4D0D-958E-7A21FC17132C}" dt="2020-09-04T08:08:56.806" v="509" actId="478"/>
          <ac:spMkLst>
            <pc:docMk/>
            <pc:sldMk cId="3403250422" sldId="331"/>
            <ac:spMk id="3" creationId="{40B67FDC-2E5A-44CA-B412-07B65B9171B6}"/>
          </ac:spMkLst>
        </pc:spChg>
        <pc:spChg chg="add mod">
          <ac:chgData name="Zhong Hao" userId="044e1e816ffd1f93" providerId="LiveId" clId="{6E30DBB9-BA10-4D0D-958E-7A21FC17132C}" dt="2020-09-04T08:09:05.784" v="511" actId="1076"/>
          <ac:spMkLst>
            <pc:docMk/>
            <pc:sldMk cId="3403250422" sldId="331"/>
            <ac:spMk id="5" creationId="{8A96D0D7-A970-468A-98B9-31CBB810AA0A}"/>
          </ac:spMkLst>
        </pc:spChg>
        <pc:spChg chg="add mod">
          <ac:chgData name="Zhong Hao" userId="044e1e816ffd1f93" providerId="LiveId" clId="{6E30DBB9-BA10-4D0D-958E-7A21FC17132C}" dt="2020-09-04T08:09:09.488" v="512" actId="1076"/>
          <ac:spMkLst>
            <pc:docMk/>
            <pc:sldMk cId="3403250422" sldId="331"/>
            <ac:spMk id="6" creationId="{D3A354B3-CBBB-46FE-A218-75B5B6518F0F}"/>
          </ac:spMkLst>
        </pc:spChg>
        <pc:graphicFrameChg chg="add mod modGraphic">
          <ac:chgData name="Zhong Hao" userId="044e1e816ffd1f93" providerId="LiveId" clId="{6E30DBB9-BA10-4D0D-958E-7A21FC17132C}" dt="2020-09-04T08:10:55.177" v="514" actId="14100"/>
          <ac:graphicFrameMkLst>
            <pc:docMk/>
            <pc:sldMk cId="3403250422" sldId="331"/>
            <ac:graphicFrameMk id="4" creationId="{E5E1A6D4-BADB-46C5-9B2B-5B8C5415409E}"/>
          </ac:graphicFrameMkLst>
        </pc:graphicFrameChg>
      </pc:sldChg>
      <pc:sldChg chg="addSp delSp modSp add">
        <pc:chgData name="Zhong Hao" userId="044e1e816ffd1f93" providerId="LiveId" clId="{6E30DBB9-BA10-4D0D-958E-7A21FC17132C}" dt="2020-09-05T00:05:12.933" v="943" actId="20577"/>
        <pc:sldMkLst>
          <pc:docMk/>
          <pc:sldMk cId="2483315025" sldId="332"/>
        </pc:sldMkLst>
        <pc:spChg chg="mod">
          <ac:chgData name="Zhong Hao" userId="044e1e816ffd1f93" providerId="LiveId" clId="{6E30DBB9-BA10-4D0D-958E-7A21FC17132C}" dt="2020-09-05T00:05:12.933" v="943" actId="20577"/>
          <ac:spMkLst>
            <pc:docMk/>
            <pc:sldMk cId="2483315025" sldId="332"/>
            <ac:spMk id="2" creationId="{DD22B880-73B0-44B2-BB30-9574EDAB1FF2}"/>
          </ac:spMkLst>
        </pc:spChg>
        <pc:spChg chg="mod">
          <ac:chgData name="Zhong Hao" userId="044e1e816ffd1f93" providerId="LiveId" clId="{6E30DBB9-BA10-4D0D-958E-7A21FC17132C}" dt="2020-09-04T08:11:37.101" v="547"/>
          <ac:spMkLst>
            <pc:docMk/>
            <pc:sldMk cId="2483315025" sldId="332"/>
            <ac:spMk id="3" creationId="{FFDDE49D-486E-47B1-A8AC-5623875C4774}"/>
          </ac:spMkLst>
        </pc:spChg>
        <pc:spChg chg="add del mod">
          <ac:chgData name="Zhong Hao" userId="044e1e816ffd1f93" providerId="LiveId" clId="{6E30DBB9-BA10-4D0D-958E-7A21FC17132C}" dt="2020-09-04T08:11:31.244" v="546"/>
          <ac:spMkLst>
            <pc:docMk/>
            <pc:sldMk cId="2483315025" sldId="332"/>
            <ac:spMk id="4" creationId="{9283D7D0-68EE-4A26-8BB7-28600C15674F}"/>
          </ac:spMkLst>
        </pc:spChg>
        <pc:spChg chg="add del mod">
          <ac:chgData name="Zhong Hao" userId="044e1e816ffd1f93" providerId="LiveId" clId="{6E30DBB9-BA10-4D0D-958E-7A21FC17132C}" dt="2020-09-04T08:11:31.244" v="546"/>
          <ac:spMkLst>
            <pc:docMk/>
            <pc:sldMk cId="2483315025" sldId="332"/>
            <ac:spMk id="5" creationId="{952913D9-AE87-4828-BF1D-1999A86141C0}"/>
          </ac:spMkLst>
        </pc:spChg>
        <pc:spChg chg="add del mod">
          <ac:chgData name="Zhong Hao" userId="044e1e816ffd1f93" providerId="LiveId" clId="{6E30DBB9-BA10-4D0D-958E-7A21FC17132C}" dt="2020-09-04T08:11:31.244" v="546"/>
          <ac:spMkLst>
            <pc:docMk/>
            <pc:sldMk cId="2483315025" sldId="332"/>
            <ac:spMk id="6" creationId="{25B6AECD-7F96-432F-B387-8FD5DDD753DE}"/>
          </ac:spMkLst>
        </pc:spChg>
        <pc:spChg chg="add del mod">
          <ac:chgData name="Zhong Hao" userId="044e1e816ffd1f93" providerId="LiveId" clId="{6E30DBB9-BA10-4D0D-958E-7A21FC17132C}" dt="2020-09-04T08:11:31.244" v="546"/>
          <ac:spMkLst>
            <pc:docMk/>
            <pc:sldMk cId="2483315025" sldId="332"/>
            <ac:spMk id="7" creationId="{E7A5A05C-95FC-48B2-8725-731A89BAC29F}"/>
          </ac:spMkLst>
        </pc:spChg>
        <pc:spChg chg="add del mod">
          <ac:chgData name="Zhong Hao" userId="044e1e816ffd1f93" providerId="LiveId" clId="{6E30DBB9-BA10-4D0D-958E-7A21FC17132C}" dt="2020-09-04T08:11:31.244" v="546"/>
          <ac:spMkLst>
            <pc:docMk/>
            <pc:sldMk cId="2483315025" sldId="332"/>
            <ac:spMk id="8" creationId="{6928837C-1D8D-47E1-90B4-6092DA7E4CC0}"/>
          </ac:spMkLst>
        </pc:spChg>
        <pc:spChg chg="add del mod">
          <ac:chgData name="Zhong Hao" userId="044e1e816ffd1f93" providerId="LiveId" clId="{6E30DBB9-BA10-4D0D-958E-7A21FC17132C}" dt="2020-09-04T08:11:31.244" v="546"/>
          <ac:spMkLst>
            <pc:docMk/>
            <pc:sldMk cId="2483315025" sldId="332"/>
            <ac:spMk id="9" creationId="{13253DF4-751B-47D2-8FCF-465D890B33CC}"/>
          </ac:spMkLst>
        </pc:spChg>
        <pc:spChg chg="add del mod">
          <ac:chgData name="Zhong Hao" userId="044e1e816ffd1f93" providerId="LiveId" clId="{6E30DBB9-BA10-4D0D-958E-7A21FC17132C}" dt="2020-09-04T08:11:31.244" v="546"/>
          <ac:spMkLst>
            <pc:docMk/>
            <pc:sldMk cId="2483315025" sldId="332"/>
            <ac:spMk id="10" creationId="{1F9F37D5-A3BB-4144-B5D3-B24524A93EED}"/>
          </ac:spMkLst>
        </pc:spChg>
        <pc:spChg chg="add del mod">
          <ac:chgData name="Zhong Hao" userId="044e1e816ffd1f93" providerId="LiveId" clId="{6E30DBB9-BA10-4D0D-958E-7A21FC17132C}" dt="2020-09-04T08:11:31.244" v="546"/>
          <ac:spMkLst>
            <pc:docMk/>
            <pc:sldMk cId="2483315025" sldId="332"/>
            <ac:spMk id="11" creationId="{229CE2AD-091B-44DD-BB48-A351D36C6688}"/>
          </ac:spMkLst>
        </pc:spChg>
        <pc:spChg chg="add del mod">
          <ac:chgData name="Zhong Hao" userId="044e1e816ffd1f93" providerId="LiveId" clId="{6E30DBB9-BA10-4D0D-958E-7A21FC17132C}" dt="2020-09-04T08:11:31.244" v="546"/>
          <ac:spMkLst>
            <pc:docMk/>
            <pc:sldMk cId="2483315025" sldId="332"/>
            <ac:spMk id="12" creationId="{CFEDD79C-D137-45FA-91C6-2E07328D86FE}"/>
          </ac:spMkLst>
        </pc:spChg>
        <pc:spChg chg="add del mod">
          <ac:chgData name="Zhong Hao" userId="044e1e816ffd1f93" providerId="LiveId" clId="{6E30DBB9-BA10-4D0D-958E-7A21FC17132C}" dt="2020-09-04T08:11:31.244" v="546"/>
          <ac:spMkLst>
            <pc:docMk/>
            <pc:sldMk cId="2483315025" sldId="332"/>
            <ac:spMk id="13" creationId="{AF081F31-651A-4013-BEF2-DA5F481F3DCC}"/>
          </ac:spMkLst>
        </pc:spChg>
        <pc:spChg chg="add del mod">
          <ac:chgData name="Zhong Hao" userId="044e1e816ffd1f93" providerId="LiveId" clId="{6E30DBB9-BA10-4D0D-958E-7A21FC17132C}" dt="2020-09-04T08:11:31.244" v="546"/>
          <ac:spMkLst>
            <pc:docMk/>
            <pc:sldMk cId="2483315025" sldId="332"/>
            <ac:spMk id="14" creationId="{67A648D5-FEA7-4714-AFD1-0C30EA3C4286}"/>
          </ac:spMkLst>
        </pc:spChg>
        <pc:spChg chg="add del mod">
          <ac:chgData name="Zhong Hao" userId="044e1e816ffd1f93" providerId="LiveId" clId="{6E30DBB9-BA10-4D0D-958E-7A21FC17132C}" dt="2020-09-04T08:11:31.244" v="546"/>
          <ac:spMkLst>
            <pc:docMk/>
            <pc:sldMk cId="2483315025" sldId="332"/>
            <ac:spMk id="15" creationId="{F03C2FCA-CE13-44EF-B7EC-880F10841B55}"/>
          </ac:spMkLst>
        </pc:spChg>
        <pc:spChg chg="add del mod">
          <ac:chgData name="Zhong Hao" userId="044e1e816ffd1f93" providerId="LiveId" clId="{6E30DBB9-BA10-4D0D-958E-7A21FC17132C}" dt="2020-09-04T08:11:31.244" v="546"/>
          <ac:spMkLst>
            <pc:docMk/>
            <pc:sldMk cId="2483315025" sldId="332"/>
            <ac:spMk id="16" creationId="{7365BFE3-720D-431F-857B-FB89E4B930CD}"/>
          </ac:spMkLst>
        </pc:spChg>
        <pc:spChg chg="add del mod">
          <ac:chgData name="Zhong Hao" userId="044e1e816ffd1f93" providerId="LiveId" clId="{6E30DBB9-BA10-4D0D-958E-7A21FC17132C}" dt="2020-09-04T08:11:31.244" v="546"/>
          <ac:spMkLst>
            <pc:docMk/>
            <pc:sldMk cId="2483315025" sldId="332"/>
            <ac:spMk id="17" creationId="{9812CBF7-9E75-4E0B-A3FF-544A8829776A}"/>
          </ac:spMkLst>
        </pc:spChg>
        <pc:spChg chg="add del mod">
          <ac:chgData name="Zhong Hao" userId="044e1e816ffd1f93" providerId="LiveId" clId="{6E30DBB9-BA10-4D0D-958E-7A21FC17132C}" dt="2020-09-04T08:11:31.244" v="546"/>
          <ac:spMkLst>
            <pc:docMk/>
            <pc:sldMk cId="2483315025" sldId="332"/>
            <ac:spMk id="18" creationId="{392431C8-2607-4B22-BEB0-093925CAFA71}"/>
          </ac:spMkLst>
        </pc:spChg>
        <pc:spChg chg="add del mod">
          <ac:chgData name="Zhong Hao" userId="044e1e816ffd1f93" providerId="LiveId" clId="{6E30DBB9-BA10-4D0D-958E-7A21FC17132C}" dt="2020-09-04T08:11:31.244" v="546"/>
          <ac:spMkLst>
            <pc:docMk/>
            <pc:sldMk cId="2483315025" sldId="332"/>
            <ac:spMk id="20" creationId="{E9C086FC-D81F-4887-8BAA-BD0F258BDF64}"/>
          </ac:spMkLst>
        </pc:spChg>
        <pc:spChg chg="add del mod">
          <ac:chgData name="Zhong Hao" userId="044e1e816ffd1f93" providerId="LiveId" clId="{6E30DBB9-BA10-4D0D-958E-7A21FC17132C}" dt="2020-09-04T08:11:31.244" v="546"/>
          <ac:spMkLst>
            <pc:docMk/>
            <pc:sldMk cId="2483315025" sldId="332"/>
            <ac:spMk id="22" creationId="{43AC1E63-661E-4C02-ABFD-7220644BF66B}"/>
          </ac:spMkLst>
        </pc:spChg>
        <pc:spChg chg="add del mod">
          <ac:chgData name="Zhong Hao" userId="044e1e816ffd1f93" providerId="LiveId" clId="{6E30DBB9-BA10-4D0D-958E-7A21FC17132C}" dt="2020-09-04T08:11:31.244" v="546"/>
          <ac:spMkLst>
            <pc:docMk/>
            <pc:sldMk cId="2483315025" sldId="332"/>
            <ac:spMk id="24" creationId="{288D25AA-6656-4F7B-A107-9F6BD9F99134}"/>
          </ac:spMkLst>
        </pc:spChg>
        <pc:spChg chg="add del mod">
          <ac:chgData name="Zhong Hao" userId="044e1e816ffd1f93" providerId="LiveId" clId="{6E30DBB9-BA10-4D0D-958E-7A21FC17132C}" dt="2020-09-04T08:11:31.244" v="546"/>
          <ac:spMkLst>
            <pc:docMk/>
            <pc:sldMk cId="2483315025" sldId="332"/>
            <ac:spMk id="26" creationId="{277C6987-128A-4300-8BAD-4BCA524E4D22}"/>
          </ac:spMkLst>
        </pc:spChg>
        <pc:spChg chg="add del mod">
          <ac:chgData name="Zhong Hao" userId="044e1e816ffd1f93" providerId="LiveId" clId="{6E30DBB9-BA10-4D0D-958E-7A21FC17132C}" dt="2020-09-04T08:11:31.244" v="546"/>
          <ac:spMkLst>
            <pc:docMk/>
            <pc:sldMk cId="2483315025" sldId="332"/>
            <ac:spMk id="28" creationId="{D15CF28F-DE0F-415D-BE4E-689D601369BD}"/>
          </ac:spMkLst>
        </pc:spChg>
        <pc:spChg chg="add del mod">
          <ac:chgData name="Zhong Hao" userId="044e1e816ffd1f93" providerId="LiveId" clId="{6E30DBB9-BA10-4D0D-958E-7A21FC17132C}" dt="2020-09-04T08:11:31.244" v="546"/>
          <ac:spMkLst>
            <pc:docMk/>
            <pc:sldMk cId="2483315025" sldId="332"/>
            <ac:spMk id="30" creationId="{84D24010-63B9-44DA-999C-7C83B4614784}"/>
          </ac:spMkLst>
        </pc:spChg>
        <pc:spChg chg="add mod">
          <ac:chgData name="Zhong Hao" userId="044e1e816ffd1f93" providerId="LiveId" clId="{6E30DBB9-BA10-4D0D-958E-7A21FC17132C}" dt="2020-09-04T08:15:44.922" v="549" actId="1076"/>
          <ac:spMkLst>
            <pc:docMk/>
            <pc:sldMk cId="2483315025" sldId="332"/>
            <ac:spMk id="31" creationId="{097B5B84-6D6B-4FC0-9FF7-BB069586248B}"/>
          </ac:spMkLst>
        </pc:spChg>
        <pc:spChg chg="add mod">
          <ac:chgData name="Zhong Hao" userId="044e1e816ffd1f93" providerId="LiveId" clId="{6E30DBB9-BA10-4D0D-958E-7A21FC17132C}" dt="2020-09-04T08:15:44.922" v="549" actId="1076"/>
          <ac:spMkLst>
            <pc:docMk/>
            <pc:sldMk cId="2483315025" sldId="332"/>
            <ac:spMk id="32" creationId="{3E409029-16FA-4122-A0EC-2467F53E750B}"/>
          </ac:spMkLst>
        </pc:spChg>
        <pc:spChg chg="add mod">
          <ac:chgData name="Zhong Hao" userId="044e1e816ffd1f93" providerId="LiveId" clId="{6E30DBB9-BA10-4D0D-958E-7A21FC17132C}" dt="2020-09-04T08:15:44.922" v="549" actId="1076"/>
          <ac:spMkLst>
            <pc:docMk/>
            <pc:sldMk cId="2483315025" sldId="332"/>
            <ac:spMk id="33" creationId="{6BDC9A66-8F91-4E1E-9FE7-D0159B0E1F3E}"/>
          </ac:spMkLst>
        </pc:spChg>
        <pc:spChg chg="add mod">
          <ac:chgData name="Zhong Hao" userId="044e1e816ffd1f93" providerId="LiveId" clId="{6E30DBB9-BA10-4D0D-958E-7A21FC17132C}" dt="2020-09-04T08:15:44.922" v="549" actId="1076"/>
          <ac:spMkLst>
            <pc:docMk/>
            <pc:sldMk cId="2483315025" sldId="332"/>
            <ac:spMk id="34" creationId="{AE11917E-20A5-43F5-B616-2D45A3479522}"/>
          </ac:spMkLst>
        </pc:spChg>
        <pc:spChg chg="add mod">
          <ac:chgData name="Zhong Hao" userId="044e1e816ffd1f93" providerId="LiveId" clId="{6E30DBB9-BA10-4D0D-958E-7A21FC17132C}" dt="2020-09-04T08:15:44.922" v="549" actId="1076"/>
          <ac:spMkLst>
            <pc:docMk/>
            <pc:sldMk cId="2483315025" sldId="332"/>
            <ac:spMk id="35" creationId="{A3DF6088-C8E9-47C8-969C-E76F6A66523B}"/>
          </ac:spMkLst>
        </pc:spChg>
        <pc:spChg chg="add mod">
          <ac:chgData name="Zhong Hao" userId="044e1e816ffd1f93" providerId="LiveId" clId="{6E30DBB9-BA10-4D0D-958E-7A21FC17132C}" dt="2020-09-04T08:15:44.922" v="549" actId="1076"/>
          <ac:spMkLst>
            <pc:docMk/>
            <pc:sldMk cId="2483315025" sldId="332"/>
            <ac:spMk id="36" creationId="{7C42F4E9-AAD9-45CC-A3D5-4D3116C4559B}"/>
          </ac:spMkLst>
        </pc:spChg>
        <pc:spChg chg="add mod">
          <ac:chgData name="Zhong Hao" userId="044e1e816ffd1f93" providerId="LiveId" clId="{6E30DBB9-BA10-4D0D-958E-7A21FC17132C}" dt="2020-09-04T08:15:44.922" v="549" actId="1076"/>
          <ac:spMkLst>
            <pc:docMk/>
            <pc:sldMk cId="2483315025" sldId="332"/>
            <ac:spMk id="37" creationId="{3D882BC1-CAFA-45A3-B86D-F40BF0E0B794}"/>
          </ac:spMkLst>
        </pc:spChg>
        <pc:spChg chg="add mod">
          <ac:chgData name="Zhong Hao" userId="044e1e816ffd1f93" providerId="LiveId" clId="{6E30DBB9-BA10-4D0D-958E-7A21FC17132C}" dt="2020-09-04T08:15:44.922" v="549" actId="1076"/>
          <ac:spMkLst>
            <pc:docMk/>
            <pc:sldMk cId="2483315025" sldId="332"/>
            <ac:spMk id="38" creationId="{EF353DFC-3C71-4E38-A298-83F880B2793F}"/>
          </ac:spMkLst>
        </pc:spChg>
        <pc:spChg chg="add mod">
          <ac:chgData name="Zhong Hao" userId="044e1e816ffd1f93" providerId="LiveId" clId="{6E30DBB9-BA10-4D0D-958E-7A21FC17132C}" dt="2020-09-04T08:15:44.922" v="549" actId="1076"/>
          <ac:spMkLst>
            <pc:docMk/>
            <pc:sldMk cId="2483315025" sldId="332"/>
            <ac:spMk id="39" creationId="{53287CFC-0772-4A36-95D3-CB8322CBC569}"/>
          </ac:spMkLst>
        </pc:spChg>
        <pc:spChg chg="add mod">
          <ac:chgData name="Zhong Hao" userId="044e1e816ffd1f93" providerId="LiveId" clId="{6E30DBB9-BA10-4D0D-958E-7A21FC17132C}" dt="2020-09-04T08:15:44.922" v="549" actId="1076"/>
          <ac:spMkLst>
            <pc:docMk/>
            <pc:sldMk cId="2483315025" sldId="332"/>
            <ac:spMk id="40" creationId="{8A26F1CD-C784-4ACC-B6B9-342F2D87D894}"/>
          </ac:spMkLst>
        </pc:spChg>
        <pc:spChg chg="add mod">
          <ac:chgData name="Zhong Hao" userId="044e1e816ffd1f93" providerId="LiveId" clId="{6E30DBB9-BA10-4D0D-958E-7A21FC17132C}" dt="2020-09-04T08:15:44.922" v="549" actId="1076"/>
          <ac:spMkLst>
            <pc:docMk/>
            <pc:sldMk cId="2483315025" sldId="332"/>
            <ac:spMk id="41" creationId="{5F19E7D6-3067-46E2-9591-E99143D0F83B}"/>
          </ac:spMkLst>
        </pc:spChg>
        <pc:spChg chg="add mod">
          <ac:chgData name="Zhong Hao" userId="044e1e816ffd1f93" providerId="LiveId" clId="{6E30DBB9-BA10-4D0D-958E-7A21FC17132C}" dt="2020-09-04T08:15:44.922" v="549" actId="1076"/>
          <ac:spMkLst>
            <pc:docMk/>
            <pc:sldMk cId="2483315025" sldId="332"/>
            <ac:spMk id="42" creationId="{71721916-80C5-44DB-8784-5D39E26F853A}"/>
          </ac:spMkLst>
        </pc:spChg>
        <pc:spChg chg="add mod">
          <ac:chgData name="Zhong Hao" userId="044e1e816ffd1f93" providerId="LiveId" clId="{6E30DBB9-BA10-4D0D-958E-7A21FC17132C}" dt="2020-09-04T08:15:44.922" v="549" actId="1076"/>
          <ac:spMkLst>
            <pc:docMk/>
            <pc:sldMk cId="2483315025" sldId="332"/>
            <ac:spMk id="43" creationId="{C810ED05-6754-4603-886F-C27C075485C1}"/>
          </ac:spMkLst>
        </pc:spChg>
        <pc:spChg chg="add mod">
          <ac:chgData name="Zhong Hao" userId="044e1e816ffd1f93" providerId="LiveId" clId="{6E30DBB9-BA10-4D0D-958E-7A21FC17132C}" dt="2020-09-04T08:15:44.922" v="549" actId="1076"/>
          <ac:spMkLst>
            <pc:docMk/>
            <pc:sldMk cId="2483315025" sldId="332"/>
            <ac:spMk id="44" creationId="{BED87397-BBEC-480C-B6E0-65CF7A6B1B5A}"/>
          </ac:spMkLst>
        </pc:spChg>
        <pc:spChg chg="add mod">
          <ac:chgData name="Zhong Hao" userId="044e1e816ffd1f93" providerId="LiveId" clId="{6E30DBB9-BA10-4D0D-958E-7A21FC17132C}" dt="2020-09-04T08:15:44.922" v="549" actId="1076"/>
          <ac:spMkLst>
            <pc:docMk/>
            <pc:sldMk cId="2483315025" sldId="332"/>
            <ac:spMk id="46" creationId="{02566F51-4C2C-43E2-B3F9-76A2BFA4202A}"/>
          </ac:spMkLst>
        </pc:spChg>
        <pc:spChg chg="add mod">
          <ac:chgData name="Zhong Hao" userId="044e1e816ffd1f93" providerId="LiveId" clId="{6E30DBB9-BA10-4D0D-958E-7A21FC17132C}" dt="2020-09-04T08:15:44.922" v="549" actId="1076"/>
          <ac:spMkLst>
            <pc:docMk/>
            <pc:sldMk cId="2483315025" sldId="332"/>
            <ac:spMk id="48" creationId="{DCBA9E1E-6F73-425C-952A-860BA34C7AAA}"/>
          </ac:spMkLst>
        </pc:spChg>
        <pc:spChg chg="add mod">
          <ac:chgData name="Zhong Hao" userId="044e1e816ffd1f93" providerId="LiveId" clId="{6E30DBB9-BA10-4D0D-958E-7A21FC17132C}" dt="2020-09-04T08:15:44.922" v="549" actId="1076"/>
          <ac:spMkLst>
            <pc:docMk/>
            <pc:sldMk cId="2483315025" sldId="332"/>
            <ac:spMk id="50" creationId="{5E1B83E3-7227-480D-AB76-6D06ED459D4D}"/>
          </ac:spMkLst>
        </pc:spChg>
        <pc:spChg chg="add mod">
          <ac:chgData name="Zhong Hao" userId="044e1e816ffd1f93" providerId="LiveId" clId="{6E30DBB9-BA10-4D0D-958E-7A21FC17132C}" dt="2020-09-04T08:15:44.922" v="549" actId="1076"/>
          <ac:spMkLst>
            <pc:docMk/>
            <pc:sldMk cId="2483315025" sldId="332"/>
            <ac:spMk id="52" creationId="{9CF6B3B3-5A52-4095-B4D9-B5060AF6BF36}"/>
          </ac:spMkLst>
        </pc:spChg>
        <pc:spChg chg="add mod">
          <ac:chgData name="Zhong Hao" userId="044e1e816ffd1f93" providerId="LiveId" clId="{6E30DBB9-BA10-4D0D-958E-7A21FC17132C}" dt="2020-09-04T08:15:44.922" v="549" actId="1076"/>
          <ac:spMkLst>
            <pc:docMk/>
            <pc:sldMk cId="2483315025" sldId="332"/>
            <ac:spMk id="54" creationId="{EEDAF70D-1F49-46E0-9632-47F7052EF627}"/>
          </ac:spMkLst>
        </pc:spChg>
        <pc:spChg chg="add mod">
          <ac:chgData name="Zhong Hao" userId="044e1e816ffd1f93" providerId="LiveId" clId="{6E30DBB9-BA10-4D0D-958E-7A21FC17132C}" dt="2020-09-04T08:15:44.922" v="549" actId="1076"/>
          <ac:spMkLst>
            <pc:docMk/>
            <pc:sldMk cId="2483315025" sldId="332"/>
            <ac:spMk id="56" creationId="{E4469962-1392-49AF-BC4F-D8269420FA43}"/>
          </ac:spMkLst>
        </pc:spChg>
        <pc:cxnChg chg="add del mod">
          <ac:chgData name="Zhong Hao" userId="044e1e816ffd1f93" providerId="LiveId" clId="{6E30DBB9-BA10-4D0D-958E-7A21FC17132C}" dt="2020-09-04T08:11:31.244" v="546"/>
          <ac:cxnSpMkLst>
            <pc:docMk/>
            <pc:sldMk cId="2483315025" sldId="332"/>
            <ac:cxnSpMk id="19" creationId="{BD3B85AD-5B18-421F-9D9D-D61C862D2D79}"/>
          </ac:cxnSpMkLst>
        </pc:cxnChg>
        <pc:cxnChg chg="add del mod">
          <ac:chgData name="Zhong Hao" userId="044e1e816ffd1f93" providerId="LiveId" clId="{6E30DBB9-BA10-4D0D-958E-7A21FC17132C}" dt="2020-09-04T08:11:31.244" v="546"/>
          <ac:cxnSpMkLst>
            <pc:docMk/>
            <pc:sldMk cId="2483315025" sldId="332"/>
            <ac:cxnSpMk id="21" creationId="{2A80658D-6CAC-42E2-991E-F5D1D0A52F34}"/>
          </ac:cxnSpMkLst>
        </pc:cxnChg>
        <pc:cxnChg chg="add del mod">
          <ac:chgData name="Zhong Hao" userId="044e1e816ffd1f93" providerId="LiveId" clId="{6E30DBB9-BA10-4D0D-958E-7A21FC17132C}" dt="2020-09-04T08:11:31.244" v="546"/>
          <ac:cxnSpMkLst>
            <pc:docMk/>
            <pc:sldMk cId="2483315025" sldId="332"/>
            <ac:cxnSpMk id="23" creationId="{240E1328-EDA8-4D4A-9794-A6A617521DC5}"/>
          </ac:cxnSpMkLst>
        </pc:cxnChg>
        <pc:cxnChg chg="add del mod">
          <ac:chgData name="Zhong Hao" userId="044e1e816ffd1f93" providerId="LiveId" clId="{6E30DBB9-BA10-4D0D-958E-7A21FC17132C}" dt="2020-09-04T08:11:31.244" v="546"/>
          <ac:cxnSpMkLst>
            <pc:docMk/>
            <pc:sldMk cId="2483315025" sldId="332"/>
            <ac:cxnSpMk id="25" creationId="{7D447142-B593-49BF-AD81-4BB88756EFB7}"/>
          </ac:cxnSpMkLst>
        </pc:cxnChg>
        <pc:cxnChg chg="add del mod">
          <ac:chgData name="Zhong Hao" userId="044e1e816ffd1f93" providerId="LiveId" clId="{6E30DBB9-BA10-4D0D-958E-7A21FC17132C}" dt="2020-09-04T08:11:31.244" v="546"/>
          <ac:cxnSpMkLst>
            <pc:docMk/>
            <pc:sldMk cId="2483315025" sldId="332"/>
            <ac:cxnSpMk id="27" creationId="{DEA7362E-0B91-412D-9273-E132CB48B0E3}"/>
          </ac:cxnSpMkLst>
        </pc:cxnChg>
        <pc:cxnChg chg="add del mod">
          <ac:chgData name="Zhong Hao" userId="044e1e816ffd1f93" providerId="LiveId" clId="{6E30DBB9-BA10-4D0D-958E-7A21FC17132C}" dt="2020-09-04T08:11:31.244" v="546"/>
          <ac:cxnSpMkLst>
            <pc:docMk/>
            <pc:sldMk cId="2483315025" sldId="332"/>
            <ac:cxnSpMk id="29" creationId="{D0DEF0AB-9A04-40C8-AB47-ACF11C4C50E3}"/>
          </ac:cxnSpMkLst>
        </pc:cxnChg>
        <pc:cxnChg chg="add mod">
          <ac:chgData name="Zhong Hao" userId="044e1e816ffd1f93" providerId="LiveId" clId="{6E30DBB9-BA10-4D0D-958E-7A21FC17132C}" dt="2020-09-04T08:15:44.922" v="549" actId="1076"/>
          <ac:cxnSpMkLst>
            <pc:docMk/>
            <pc:sldMk cId="2483315025" sldId="332"/>
            <ac:cxnSpMk id="45" creationId="{E0C1249C-D8AA-4AB7-B5B9-F58E17BA2559}"/>
          </ac:cxnSpMkLst>
        </pc:cxnChg>
        <pc:cxnChg chg="add mod">
          <ac:chgData name="Zhong Hao" userId="044e1e816ffd1f93" providerId="LiveId" clId="{6E30DBB9-BA10-4D0D-958E-7A21FC17132C}" dt="2020-09-04T08:15:44.922" v="549" actId="1076"/>
          <ac:cxnSpMkLst>
            <pc:docMk/>
            <pc:sldMk cId="2483315025" sldId="332"/>
            <ac:cxnSpMk id="47" creationId="{B068327B-7C8A-4E5B-A0E0-A44F6945E1B2}"/>
          </ac:cxnSpMkLst>
        </pc:cxnChg>
        <pc:cxnChg chg="add mod">
          <ac:chgData name="Zhong Hao" userId="044e1e816ffd1f93" providerId="LiveId" clId="{6E30DBB9-BA10-4D0D-958E-7A21FC17132C}" dt="2020-09-04T08:15:44.922" v="549" actId="1076"/>
          <ac:cxnSpMkLst>
            <pc:docMk/>
            <pc:sldMk cId="2483315025" sldId="332"/>
            <ac:cxnSpMk id="49" creationId="{A8F012A5-2BBF-40A0-9A78-379BEF6CCF8F}"/>
          </ac:cxnSpMkLst>
        </pc:cxnChg>
        <pc:cxnChg chg="add mod">
          <ac:chgData name="Zhong Hao" userId="044e1e816ffd1f93" providerId="LiveId" clId="{6E30DBB9-BA10-4D0D-958E-7A21FC17132C}" dt="2020-09-04T08:15:44.922" v="549" actId="1076"/>
          <ac:cxnSpMkLst>
            <pc:docMk/>
            <pc:sldMk cId="2483315025" sldId="332"/>
            <ac:cxnSpMk id="51" creationId="{9CD752D0-415C-4BCE-BD52-5E2EE9729218}"/>
          </ac:cxnSpMkLst>
        </pc:cxnChg>
        <pc:cxnChg chg="add mod">
          <ac:chgData name="Zhong Hao" userId="044e1e816ffd1f93" providerId="LiveId" clId="{6E30DBB9-BA10-4D0D-958E-7A21FC17132C}" dt="2020-09-04T08:15:44.922" v="549" actId="1076"/>
          <ac:cxnSpMkLst>
            <pc:docMk/>
            <pc:sldMk cId="2483315025" sldId="332"/>
            <ac:cxnSpMk id="53" creationId="{9A9AFE60-2D45-4AE5-A5C9-5E3D24F9EB6D}"/>
          </ac:cxnSpMkLst>
        </pc:cxnChg>
        <pc:cxnChg chg="add mod">
          <ac:chgData name="Zhong Hao" userId="044e1e816ffd1f93" providerId="LiveId" clId="{6E30DBB9-BA10-4D0D-958E-7A21FC17132C}" dt="2020-09-04T08:15:44.922" v="549" actId="1076"/>
          <ac:cxnSpMkLst>
            <pc:docMk/>
            <pc:sldMk cId="2483315025" sldId="332"/>
            <ac:cxnSpMk id="55" creationId="{40F6C6B9-57D9-459E-9B86-CC2CBECBE589}"/>
          </ac:cxnSpMkLst>
        </pc:cxnChg>
      </pc:sldChg>
      <pc:sldChg chg="addSp modSp add">
        <pc:chgData name="Zhong Hao" userId="044e1e816ffd1f93" providerId="LiveId" clId="{6E30DBB9-BA10-4D0D-958E-7A21FC17132C}" dt="2020-09-05T00:05:08.537" v="941" actId="20577"/>
        <pc:sldMkLst>
          <pc:docMk/>
          <pc:sldMk cId="1180307216" sldId="333"/>
        </pc:sldMkLst>
        <pc:spChg chg="mod">
          <ac:chgData name="Zhong Hao" userId="044e1e816ffd1f93" providerId="LiveId" clId="{6E30DBB9-BA10-4D0D-958E-7A21FC17132C}" dt="2020-09-05T00:05:08.537" v="941" actId="20577"/>
          <ac:spMkLst>
            <pc:docMk/>
            <pc:sldMk cId="1180307216" sldId="333"/>
            <ac:spMk id="2" creationId="{AAE6CC96-98CF-4AEC-B444-7038D107E97B}"/>
          </ac:spMkLst>
        </pc:spChg>
        <pc:spChg chg="mod">
          <ac:chgData name="Zhong Hao" userId="044e1e816ffd1f93" providerId="LiveId" clId="{6E30DBB9-BA10-4D0D-958E-7A21FC17132C}" dt="2020-09-04T08:16:09.085" v="552"/>
          <ac:spMkLst>
            <pc:docMk/>
            <pc:sldMk cId="1180307216" sldId="333"/>
            <ac:spMk id="3" creationId="{EB7DE37F-2D56-4959-B02B-E582FEBC48D0}"/>
          </ac:spMkLst>
        </pc:spChg>
        <pc:picChg chg="add mod">
          <ac:chgData name="Zhong Hao" userId="044e1e816ffd1f93" providerId="LiveId" clId="{6E30DBB9-BA10-4D0D-958E-7A21FC17132C}" dt="2020-09-04T08:16:21.361" v="554" actId="1076"/>
          <ac:picMkLst>
            <pc:docMk/>
            <pc:sldMk cId="1180307216" sldId="333"/>
            <ac:picMk id="4" creationId="{E798D7A4-E2D0-4A27-8642-231D5797A753}"/>
          </ac:picMkLst>
        </pc:picChg>
      </pc:sldChg>
      <pc:sldChg chg="addSp delSp modSp add">
        <pc:chgData name="Zhong Hao" userId="044e1e816ffd1f93" providerId="LiveId" clId="{6E30DBB9-BA10-4D0D-958E-7A21FC17132C}" dt="2020-09-05T00:05:30.740" v="966" actId="20577"/>
        <pc:sldMkLst>
          <pc:docMk/>
          <pc:sldMk cId="3542150981" sldId="334"/>
        </pc:sldMkLst>
        <pc:spChg chg="mod">
          <ac:chgData name="Zhong Hao" userId="044e1e816ffd1f93" providerId="LiveId" clId="{6E30DBB9-BA10-4D0D-958E-7A21FC17132C}" dt="2020-09-05T00:05:30.740" v="966" actId="20577"/>
          <ac:spMkLst>
            <pc:docMk/>
            <pc:sldMk cId="3542150981" sldId="334"/>
            <ac:spMk id="2" creationId="{58BC439F-4B62-4A8F-A286-FBC478A864AB}"/>
          </ac:spMkLst>
        </pc:spChg>
        <pc:spChg chg="mod">
          <ac:chgData name="Zhong Hao" userId="044e1e816ffd1f93" providerId="LiveId" clId="{6E30DBB9-BA10-4D0D-958E-7A21FC17132C}" dt="2020-09-04T08:20:32.910" v="565"/>
          <ac:spMkLst>
            <pc:docMk/>
            <pc:sldMk cId="3542150981" sldId="334"/>
            <ac:spMk id="3" creationId="{2C691CF3-A1CC-4325-9229-20E28FB2A18F}"/>
          </ac:spMkLst>
        </pc:spChg>
        <pc:spChg chg="add del">
          <ac:chgData name="Zhong Hao" userId="044e1e816ffd1f93" providerId="LiveId" clId="{6E30DBB9-BA10-4D0D-958E-7A21FC17132C}" dt="2020-09-04T08:20:26.668" v="564"/>
          <ac:spMkLst>
            <pc:docMk/>
            <pc:sldMk cId="3542150981" sldId="334"/>
            <ac:spMk id="4" creationId="{313F6D8A-F138-49EB-8803-8C39A5D3176B}"/>
          </ac:spMkLst>
        </pc:spChg>
        <pc:graphicFrameChg chg="add del">
          <ac:chgData name="Zhong Hao" userId="044e1e816ffd1f93" providerId="LiveId" clId="{6E30DBB9-BA10-4D0D-958E-7A21FC17132C}" dt="2020-09-04T08:20:26.668" v="564"/>
          <ac:graphicFrameMkLst>
            <pc:docMk/>
            <pc:sldMk cId="3542150981" sldId="334"/>
            <ac:graphicFrameMk id="5" creationId="{C7427436-8256-413E-87C0-8B18A0DFB59B}"/>
          </ac:graphicFrameMkLst>
        </pc:graphicFrameChg>
        <pc:graphicFrameChg chg="add mod modGraphic">
          <ac:chgData name="Zhong Hao" userId="044e1e816ffd1f93" providerId="LiveId" clId="{6E30DBB9-BA10-4D0D-958E-7A21FC17132C}" dt="2020-09-04T08:30:50.376" v="570" actId="14100"/>
          <ac:graphicFrameMkLst>
            <pc:docMk/>
            <pc:sldMk cId="3542150981" sldId="334"/>
            <ac:graphicFrameMk id="6" creationId="{6500BD25-6156-46BB-870F-F66568C7EC5E}"/>
          </ac:graphicFrameMkLst>
        </pc:graphicFrameChg>
      </pc:sldChg>
      <pc:sldChg chg="addSp modSp add">
        <pc:chgData name="Zhong Hao" userId="044e1e816ffd1f93" providerId="LiveId" clId="{6E30DBB9-BA10-4D0D-958E-7A21FC17132C}" dt="2020-09-05T00:05:54.310" v="1021" actId="20577"/>
        <pc:sldMkLst>
          <pc:docMk/>
          <pc:sldMk cId="2900701994" sldId="335"/>
        </pc:sldMkLst>
        <pc:spChg chg="mod">
          <ac:chgData name="Zhong Hao" userId="044e1e816ffd1f93" providerId="LiveId" clId="{6E30DBB9-BA10-4D0D-958E-7A21FC17132C}" dt="2020-09-05T00:05:54.310" v="1021" actId="20577"/>
          <ac:spMkLst>
            <pc:docMk/>
            <pc:sldMk cId="2900701994" sldId="335"/>
            <ac:spMk id="2" creationId="{5691AA95-7E33-4B66-8090-A886347E090A}"/>
          </ac:spMkLst>
        </pc:spChg>
        <pc:spChg chg="mod">
          <ac:chgData name="Zhong Hao" userId="044e1e816ffd1f93" providerId="LiveId" clId="{6E30DBB9-BA10-4D0D-958E-7A21FC17132C}" dt="2020-09-04T08:39:28.867" v="572"/>
          <ac:spMkLst>
            <pc:docMk/>
            <pc:sldMk cId="2900701994" sldId="335"/>
            <ac:spMk id="3" creationId="{93CC61A5-EE17-4F8D-A65E-B562D50B7B3C}"/>
          </ac:spMkLst>
        </pc:spChg>
        <pc:picChg chg="add mod">
          <ac:chgData name="Zhong Hao" userId="044e1e816ffd1f93" providerId="LiveId" clId="{6E30DBB9-BA10-4D0D-958E-7A21FC17132C}" dt="2020-09-04T08:39:44.649" v="583" actId="1076"/>
          <ac:picMkLst>
            <pc:docMk/>
            <pc:sldMk cId="2900701994" sldId="335"/>
            <ac:picMk id="4" creationId="{F945EF5C-522F-4F57-96BA-07D01C000425}"/>
          </ac:picMkLst>
        </pc:picChg>
      </pc:sldChg>
      <pc:sldChg chg="addSp delSp modSp add">
        <pc:chgData name="Zhong Hao" userId="044e1e816ffd1f93" providerId="LiveId" clId="{6E30DBB9-BA10-4D0D-958E-7A21FC17132C}" dt="2020-09-05T00:07:17.590" v="1065" actId="20577"/>
        <pc:sldMkLst>
          <pc:docMk/>
          <pc:sldMk cId="2260449592" sldId="336"/>
        </pc:sldMkLst>
        <pc:spChg chg="mod">
          <ac:chgData name="Zhong Hao" userId="044e1e816ffd1f93" providerId="LiveId" clId="{6E30DBB9-BA10-4D0D-958E-7A21FC17132C}" dt="2020-09-05T00:06:15.513" v="1025" actId="20577"/>
          <ac:spMkLst>
            <pc:docMk/>
            <pc:sldMk cId="2260449592" sldId="336"/>
            <ac:spMk id="2" creationId="{CDC5C2AB-0802-4DB7-B1FD-71B689719CE4}"/>
          </ac:spMkLst>
        </pc:spChg>
        <pc:spChg chg="mod">
          <ac:chgData name="Zhong Hao" userId="044e1e816ffd1f93" providerId="LiveId" clId="{6E30DBB9-BA10-4D0D-958E-7A21FC17132C}" dt="2020-09-05T00:07:17.590" v="1065" actId="20577"/>
          <ac:spMkLst>
            <pc:docMk/>
            <pc:sldMk cId="2260449592" sldId="336"/>
            <ac:spMk id="3" creationId="{15EA2F78-91EC-4FEF-A1AE-47F5ADA1F65D}"/>
          </ac:spMkLst>
        </pc:spChg>
        <pc:picChg chg="add del mod">
          <ac:chgData name="Zhong Hao" userId="044e1e816ffd1f93" providerId="LiveId" clId="{6E30DBB9-BA10-4D0D-958E-7A21FC17132C}" dt="2020-09-05T00:06:23.283" v="1027" actId="478"/>
          <ac:picMkLst>
            <pc:docMk/>
            <pc:sldMk cId="2260449592" sldId="336"/>
            <ac:picMk id="4" creationId="{F7963A32-8C70-4ECD-B09D-0815D96469FF}"/>
          </ac:picMkLst>
        </pc:picChg>
      </pc:sldChg>
      <pc:sldChg chg="addSp delSp modSp add modAnim">
        <pc:chgData name="Zhong Hao" userId="044e1e816ffd1f93" providerId="LiveId" clId="{6E30DBB9-BA10-4D0D-958E-7A21FC17132C}" dt="2020-09-05T00:08:54.183" v="1129" actId="20577"/>
        <pc:sldMkLst>
          <pc:docMk/>
          <pc:sldMk cId="4180487282" sldId="337"/>
        </pc:sldMkLst>
        <pc:spChg chg="mod">
          <ac:chgData name="Zhong Hao" userId="044e1e816ffd1f93" providerId="LiveId" clId="{6E30DBB9-BA10-4D0D-958E-7A21FC17132C}" dt="2020-09-05T00:08:54.183" v="1129" actId="20577"/>
          <ac:spMkLst>
            <pc:docMk/>
            <pc:sldMk cId="4180487282" sldId="337"/>
            <ac:spMk id="2" creationId="{A024EBB7-916A-4823-A20B-8E033FA63835}"/>
          </ac:spMkLst>
        </pc:spChg>
        <pc:spChg chg="del">
          <ac:chgData name="Zhong Hao" userId="044e1e816ffd1f93" providerId="LiveId" clId="{6E30DBB9-BA10-4D0D-958E-7A21FC17132C}" dt="2020-09-04T08:53:52.258" v="602" actId="478"/>
          <ac:spMkLst>
            <pc:docMk/>
            <pc:sldMk cId="4180487282" sldId="337"/>
            <ac:spMk id="3" creationId="{EC10887C-87EB-4C30-B676-71BB641BB478}"/>
          </ac:spMkLst>
        </pc:spChg>
        <pc:spChg chg="add mod">
          <ac:chgData name="Zhong Hao" userId="044e1e816ffd1f93" providerId="LiveId" clId="{6E30DBB9-BA10-4D0D-958E-7A21FC17132C}" dt="2020-09-04T08:53:48.819" v="601" actId="1076"/>
          <ac:spMkLst>
            <pc:docMk/>
            <pc:sldMk cId="4180487282" sldId="337"/>
            <ac:spMk id="6" creationId="{FC887945-0D35-49F8-BBE6-8F575DC84DF8}"/>
          </ac:spMkLst>
        </pc:spChg>
        <pc:picChg chg="add mod">
          <ac:chgData name="Zhong Hao" userId="044e1e816ffd1f93" providerId="LiveId" clId="{6E30DBB9-BA10-4D0D-958E-7A21FC17132C}" dt="2020-09-04T08:53:48.819" v="601" actId="1076"/>
          <ac:picMkLst>
            <pc:docMk/>
            <pc:sldMk cId="4180487282" sldId="337"/>
            <ac:picMk id="4" creationId="{B7131DF0-BE71-4019-B416-7A994C2CB05B}"/>
          </ac:picMkLst>
        </pc:picChg>
        <pc:cxnChg chg="add mod">
          <ac:chgData name="Zhong Hao" userId="044e1e816ffd1f93" providerId="LiveId" clId="{6E30DBB9-BA10-4D0D-958E-7A21FC17132C}" dt="2020-09-04T08:53:48.819" v="601" actId="1076"/>
          <ac:cxnSpMkLst>
            <pc:docMk/>
            <pc:sldMk cId="4180487282" sldId="337"/>
            <ac:cxnSpMk id="5" creationId="{5C443DA3-EB4D-494B-91B4-A04B05D91813}"/>
          </ac:cxnSpMkLst>
        </pc:cxnChg>
      </pc:sldChg>
      <pc:sldChg chg="modSp add">
        <pc:chgData name="Zhong Hao" userId="044e1e816ffd1f93" providerId="LiveId" clId="{6E30DBB9-BA10-4D0D-958E-7A21FC17132C}" dt="2020-09-05T00:09:28.405" v="1140" actId="14100"/>
        <pc:sldMkLst>
          <pc:docMk/>
          <pc:sldMk cId="3116406074" sldId="338"/>
        </pc:sldMkLst>
        <pc:spChg chg="mod">
          <ac:chgData name="Zhong Hao" userId="044e1e816ffd1f93" providerId="LiveId" clId="{6E30DBB9-BA10-4D0D-958E-7A21FC17132C}" dt="2020-09-05T00:09:22.820" v="1139" actId="20577"/>
          <ac:spMkLst>
            <pc:docMk/>
            <pc:sldMk cId="3116406074" sldId="338"/>
            <ac:spMk id="2" creationId="{0F81904B-A1B9-4E01-884A-EC2C17A706DC}"/>
          </ac:spMkLst>
        </pc:spChg>
        <pc:spChg chg="mod">
          <ac:chgData name="Zhong Hao" userId="044e1e816ffd1f93" providerId="LiveId" clId="{6E30DBB9-BA10-4D0D-958E-7A21FC17132C}" dt="2020-09-05T00:09:28.405" v="1140" actId="14100"/>
          <ac:spMkLst>
            <pc:docMk/>
            <pc:sldMk cId="3116406074" sldId="338"/>
            <ac:spMk id="3" creationId="{BE214B05-3B08-43F7-BEAD-8F4E9F136423}"/>
          </ac:spMkLst>
        </pc:spChg>
      </pc:sldChg>
      <pc:sldChg chg="addSp modSp add">
        <pc:chgData name="Zhong Hao" userId="044e1e816ffd1f93" providerId="LiveId" clId="{6E30DBB9-BA10-4D0D-958E-7A21FC17132C}" dt="2020-09-05T00:09:45.672" v="1155" actId="20577"/>
        <pc:sldMkLst>
          <pc:docMk/>
          <pc:sldMk cId="662907827" sldId="339"/>
        </pc:sldMkLst>
        <pc:spChg chg="mod">
          <ac:chgData name="Zhong Hao" userId="044e1e816ffd1f93" providerId="LiveId" clId="{6E30DBB9-BA10-4D0D-958E-7A21FC17132C}" dt="2020-09-05T00:09:45.672" v="1155" actId="20577"/>
          <ac:spMkLst>
            <pc:docMk/>
            <pc:sldMk cId="662907827" sldId="339"/>
            <ac:spMk id="2" creationId="{51313497-91BC-437B-B105-C7EFB1EF5F65}"/>
          </ac:spMkLst>
        </pc:spChg>
        <pc:picChg chg="add mod">
          <ac:chgData name="Zhong Hao" userId="044e1e816ffd1f93" providerId="LiveId" clId="{6E30DBB9-BA10-4D0D-958E-7A21FC17132C}" dt="2020-09-04T08:55:54.858" v="701" actId="14100"/>
          <ac:picMkLst>
            <pc:docMk/>
            <pc:sldMk cId="662907827" sldId="339"/>
            <ac:picMk id="4" creationId="{B1D88B07-9FA2-46C3-BFD2-35FDD0721F6C}"/>
          </ac:picMkLst>
        </pc:picChg>
      </pc:sldChg>
      <pc:sldChg chg="addSp delSp modSp add">
        <pc:chgData name="Zhong Hao" userId="044e1e816ffd1f93" providerId="LiveId" clId="{6E30DBB9-BA10-4D0D-958E-7A21FC17132C}" dt="2020-09-05T00:09:51.229" v="1156"/>
        <pc:sldMkLst>
          <pc:docMk/>
          <pc:sldMk cId="3620370935" sldId="340"/>
        </pc:sldMkLst>
        <pc:spChg chg="mod">
          <ac:chgData name="Zhong Hao" userId="044e1e816ffd1f93" providerId="LiveId" clId="{6E30DBB9-BA10-4D0D-958E-7A21FC17132C}" dt="2020-09-05T00:09:51.229" v="1156"/>
          <ac:spMkLst>
            <pc:docMk/>
            <pc:sldMk cId="3620370935" sldId="340"/>
            <ac:spMk id="2" creationId="{D5705AC6-1CC9-44F2-9A6A-89734C23CDB2}"/>
          </ac:spMkLst>
        </pc:spChg>
        <pc:spChg chg="del">
          <ac:chgData name="Zhong Hao" userId="044e1e816ffd1f93" providerId="LiveId" clId="{6E30DBB9-BA10-4D0D-958E-7A21FC17132C}" dt="2020-09-04T08:56:21.682" v="706" actId="478"/>
          <ac:spMkLst>
            <pc:docMk/>
            <pc:sldMk cId="3620370935" sldId="340"/>
            <ac:spMk id="3" creationId="{F23BC48E-D142-4BFD-9C2B-0A5307BBF86B}"/>
          </ac:spMkLst>
        </pc:spChg>
        <pc:spChg chg="add mod">
          <ac:chgData name="Zhong Hao" userId="044e1e816ffd1f93" providerId="LiveId" clId="{6E30DBB9-BA10-4D0D-958E-7A21FC17132C}" dt="2020-09-04T08:56:18.377" v="705" actId="1076"/>
          <ac:spMkLst>
            <pc:docMk/>
            <pc:sldMk cId="3620370935" sldId="340"/>
            <ac:spMk id="4" creationId="{E4B06707-5EEB-42DC-9844-FEE3D25F92E1}"/>
          </ac:spMkLst>
        </pc:spChg>
        <pc:spChg chg="add mod">
          <ac:chgData name="Zhong Hao" userId="044e1e816ffd1f93" providerId="LiveId" clId="{6E30DBB9-BA10-4D0D-958E-7A21FC17132C}" dt="2020-09-04T08:56:18.377" v="705" actId="1076"/>
          <ac:spMkLst>
            <pc:docMk/>
            <pc:sldMk cId="3620370935" sldId="340"/>
            <ac:spMk id="5" creationId="{DFDA6B1D-15D6-41E8-AC79-5BC3948AEF5F}"/>
          </ac:spMkLst>
        </pc:spChg>
        <pc:picChg chg="add mod">
          <ac:chgData name="Zhong Hao" userId="044e1e816ffd1f93" providerId="LiveId" clId="{6E30DBB9-BA10-4D0D-958E-7A21FC17132C}" dt="2020-09-04T08:56:28.409" v="707" actId="14100"/>
          <ac:picMkLst>
            <pc:docMk/>
            <pc:sldMk cId="3620370935" sldId="340"/>
            <ac:picMk id="6" creationId="{CD23D616-0385-4428-8BEB-88B6B73C0BF0}"/>
          </ac:picMkLst>
        </pc:picChg>
        <pc:picChg chg="add mod">
          <ac:chgData name="Zhong Hao" userId="044e1e816ffd1f93" providerId="LiveId" clId="{6E30DBB9-BA10-4D0D-958E-7A21FC17132C}" dt="2020-09-04T08:56:34.027" v="709" actId="14100"/>
          <ac:picMkLst>
            <pc:docMk/>
            <pc:sldMk cId="3620370935" sldId="340"/>
            <ac:picMk id="7" creationId="{8446B87D-64D9-4B6A-903E-E673776DBEAD}"/>
          </ac:picMkLst>
        </pc:picChg>
      </pc:sldChg>
      <pc:sldChg chg="addSp modSp add">
        <pc:chgData name="Zhong Hao" userId="044e1e816ffd1f93" providerId="LiveId" clId="{6E30DBB9-BA10-4D0D-958E-7A21FC17132C}" dt="2020-09-05T00:11:56.356" v="1170" actId="1076"/>
        <pc:sldMkLst>
          <pc:docMk/>
          <pc:sldMk cId="3449772504" sldId="341"/>
        </pc:sldMkLst>
        <pc:spChg chg="mod">
          <ac:chgData name="Zhong Hao" userId="044e1e816ffd1f93" providerId="LiveId" clId="{6E30DBB9-BA10-4D0D-958E-7A21FC17132C}" dt="2020-09-05T00:11:39.143" v="1165" actId="20577"/>
          <ac:spMkLst>
            <pc:docMk/>
            <pc:sldMk cId="3449772504" sldId="341"/>
            <ac:spMk id="2" creationId="{17F47B46-DA83-4DA4-BC1E-10B7F5785587}"/>
          </ac:spMkLst>
        </pc:spChg>
        <pc:spChg chg="mod">
          <ac:chgData name="Zhong Hao" userId="044e1e816ffd1f93" providerId="LiveId" clId="{6E30DBB9-BA10-4D0D-958E-7A21FC17132C}" dt="2020-09-05T00:11:47.284" v="1166"/>
          <ac:spMkLst>
            <pc:docMk/>
            <pc:sldMk cId="3449772504" sldId="341"/>
            <ac:spMk id="3" creationId="{8CDB3C71-677E-42CE-9FB6-2EB2AFA1AA3F}"/>
          </ac:spMkLst>
        </pc:spChg>
        <pc:picChg chg="add mod">
          <ac:chgData name="Zhong Hao" userId="044e1e816ffd1f93" providerId="LiveId" clId="{6E30DBB9-BA10-4D0D-958E-7A21FC17132C}" dt="2020-09-05T00:11:56.356" v="1170" actId="1076"/>
          <ac:picMkLst>
            <pc:docMk/>
            <pc:sldMk cId="3449772504" sldId="341"/>
            <ac:picMk id="4" creationId="{78D2F1D8-E29A-41C0-B3E7-B8754D8BD476}"/>
          </ac:picMkLst>
        </pc:picChg>
      </pc:sldChg>
      <pc:sldChg chg="modSp add del">
        <pc:chgData name="Zhong Hao" userId="044e1e816ffd1f93" providerId="LiveId" clId="{6E30DBB9-BA10-4D0D-958E-7A21FC17132C}" dt="2020-09-05T00:12:01.212" v="1171" actId="2696"/>
        <pc:sldMkLst>
          <pc:docMk/>
          <pc:sldMk cId="1703662899" sldId="342"/>
        </pc:sldMkLst>
        <pc:spChg chg="mod">
          <ac:chgData name="Zhong Hao" userId="044e1e816ffd1f93" providerId="LiveId" clId="{6E30DBB9-BA10-4D0D-958E-7A21FC17132C}" dt="2020-09-04T23:58:43.627" v="713" actId="27636"/>
          <ac:spMkLst>
            <pc:docMk/>
            <pc:sldMk cId="1703662899" sldId="342"/>
            <ac:spMk id="2" creationId="{00000000-0000-0000-0000-000000000000}"/>
          </ac:spMkLst>
        </pc:spChg>
      </pc:sldChg>
      <pc:sldChg chg="delSp modSp add">
        <pc:chgData name="Zhong Hao" userId="044e1e816ffd1f93" providerId="LiveId" clId="{6E30DBB9-BA10-4D0D-958E-7A21FC17132C}" dt="2020-09-05T00:02:17.046" v="884" actId="1037"/>
        <pc:sldMkLst>
          <pc:docMk/>
          <pc:sldMk cId="1527705341" sldId="343"/>
        </pc:sldMkLst>
        <pc:spChg chg="mod">
          <ac:chgData name="Zhong Hao" userId="044e1e816ffd1f93" providerId="LiveId" clId="{6E30DBB9-BA10-4D0D-958E-7A21FC17132C}" dt="2020-09-05T00:01:54.150" v="819" actId="20577"/>
          <ac:spMkLst>
            <pc:docMk/>
            <pc:sldMk cId="1527705341" sldId="343"/>
            <ac:spMk id="2" creationId="{7D523EFA-3AC1-4232-87D9-755EE4525FB1}"/>
          </ac:spMkLst>
        </pc:spChg>
        <pc:spChg chg="del mod">
          <ac:chgData name="Zhong Hao" userId="044e1e816ffd1f93" providerId="LiveId" clId="{6E30DBB9-BA10-4D0D-958E-7A21FC17132C}" dt="2020-09-05T00:01:58.309" v="820" actId="478"/>
          <ac:spMkLst>
            <pc:docMk/>
            <pc:sldMk cId="1527705341" sldId="343"/>
            <ac:spMk id="3" creationId="{529D0F23-672C-44F3-9438-38B15EDDA9F8}"/>
          </ac:spMkLst>
        </pc:spChg>
        <pc:spChg chg="mod">
          <ac:chgData name="Zhong Hao" userId="044e1e816ffd1f93" providerId="LiveId" clId="{6E30DBB9-BA10-4D0D-958E-7A21FC17132C}" dt="2020-09-05T00:02:17.046" v="884" actId="1037"/>
          <ac:spMkLst>
            <pc:docMk/>
            <pc:sldMk cId="1527705341" sldId="343"/>
            <ac:spMk id="4" creationId="{50F8CD4F-2F9B-4DB7-BCD9-D17D13646881}"/>
          </ac:spMkLst>
        </pc:spChg>
        <pc:spChg chg="mod">
          <ac:chgData name="Zhong Hao" userId="044e1e816ffd1f93" providerId="LiveId" clId="{6E30DBB9-BA10-4D0D-958E-7A21FC17132C}" dt="2020-09-05T00:02:17.046" v="884" actId="1037"/>
          <ac:spMkLst>
            <pc:docMk/>
            <pc:sldMk cId="1527705341" sldId="343"/>
            <ac:spMk id="5" creationId="{B764F819-EF81-4A4F-B33E-76973AD24E7D}"/>
          </ac:spMkLst>
        </pc:spChg>
        <pc:spChg chg="mod">
          <ac:chgData name="Zhong Hao" userId="044e1e816ffd1f93" providerId="LiveId" clId="{6E30DBB9-BA10-4D0D-958E-7A21FC17132C}" dt="2020-09-05T00:02:17.046" v="884" actId="1037"/>
          <ac:spMkLst>
            <pc:docMk/>
            <pc:sldMk cId="1527705341" sldId="343"/>
            <ac:spMk id="6" creationId="{AE5A3B82-1983-481A-894F-13EFF7289420}"/>
          </ac:spMkLst>
        </pc:spChg>
        <pc:spChg chg="mod">
          <ac:chgData name="Zhong Hao" userId="044e1e816ffd1f93" providerId="LiveId" clId="{6E30DBB9-BA10-4D0D-958E-7A21FC17132C}" dt="2020-09-05T00:02:17.046" v="884" actId="1037"/>
          <ac:spMkLst>
            <pc:docMk/>
            <pc:sldMk cId="1527705341" sldId="343"/>
            <ac:spMk id="7" creationId="{F584E1F0-C2A4-4DA4-AD15-B42A2BB2C8AC}"/>
          </ac:spMkLst>
        </pc:spChg>
      </pc:sldChg>
      <pc:sldChg chg="modSp add">
        <pc:chgData name="Zhong Hao" userId="044e1e816ffd1f93" providerId="LiveId" clId="{6E30DBB9-BA10-4D0D-958E-7A21FC17132C}" dt="2020-09-05T00:08:47.876" v="1119" actId="20577"/>
        <pc:sldMkLst>
          <pc:docMk/>
          <pc:sldMk cId="42739840" sldId="344"/>
        </pc:sldMkLst>
        <pc:spChg chg="mod">
          <ac:chgData name="Zhong Hao" userId="044e1e816ffd1f93" providerId="LiveId" clId="{6E30DBB9-BA10-4D0D-958E-7A21FC17132C}" dt="2020-09-05T00:08:47.876" v="1119" actId="20577"/>
          <ac:spMkLst>
            <pc:docMk/>
            <pc:sldMk cId="42739840" sldId="344"/>
            <ac:spMk id="2" creationId="{CDC5C2AB-0802-4DB7-B1FD-71B689719CE4}"/>
          </ac:spMkLst>
        </pc:spChg>
        <pc:spChg chg="mod">
          <ac:chgData name="Zhong Hao" userId="044e1e816ffd1f93" providerId="LiveId" clId="{6E30DBB9-BA10-4D0D-958E-7A21FC17132C}" dt="2020-09-05T00:08:31.755" v="1066" actId="6549"/>
          <ac:spMkLst>
            <pc:docMk/>
            <pc:sldMk cId="42739840" sldId="344"/>
            <ac:spMk id="3" creationId="{15EA2F78-91EC-4FEF-A1AE-47F5ADA1F65D}"/>
          </ac:spMkLst>
        </pc:spChg>
        <pc:picChg chg="mod">
          <ac:chgData name="Zhong Hao" userId="044e1e816ffd1f93" providerId="LiveId" clId="{6E30DBB9-BA10-4D0D-958E-7A21FC17132C}" dt="2020-09-05T00:08:33.555" v="1067" actId="1076"/>
          <ac:picMkLst>
            <pc:docMk/>
            <pc:sldMk cId="42739840" sldId="344"/>
            <ac:picMk id="4" creationId="{F7963A32-8C70-4ECD-B09D-0815D96469FF}"/>
          </ac:picMkLst>
        </pc:picChg>
      </pc:sldChg>
      <pc:sldChg chg="addSp delSp modSp add">
        <pc:chgData name="Zhong Hao" userId="044e1e816ffd1f93" providerId="LiveId" clId="{6E30DBB9-BA10-4D0D-958E-7A21FC17132C}" dt="2020-09-05T00:13:40.528" v="1233" actId="1037"/>
        <pc:sldMkLst>
          <pc:docMk/>
          <pc:sldMk cId="534328265" sldId="345"/>
        </pc:sldMkLst>
        <pc:spChg chg="mod">
          <ac:chgData name="Zhong Hao" userId="044e1e816ffd1f93" providerId="LiveId" clId="{6E30DBB9-BA10-4D0D-958E-7A21FC17132C}" dt="2020-09-05T00:13:05.704" v="1175" actId="20577"/>
          <ac:spMkLst>
            <pc:docMk/>
            <pc:sldMk cId="534328265" sldId="345"/>
            <ac:spMk id="2" creationId="{925BF097-ACA5-4315-81DC-640C428332B4}"/>
          </ac:spMkLst>
        </pc:spChg>
        <pc:spChg chg="del">
          <ac:chgData name="Zhong Hao" userId="044e1e816ffd1f93" providerId="LiveId" clId="{6E30DBB9-BA10-4D0D-958E-7A21FC17132C}" dt="2020-09-05T00:13:29.574" v="1180" actId="478"/>
          <ac:spMkLst>
            <pc:docMk/>
            <pc:sldMk cId="534328265" sldId="345"/>
            <ac:spMk id="3" creationId="{A5B37F39-18AF-4BB7-A52E-0ACAF03DD840}"/>
          </ac:spMkLst>
        </pc:spChg>
        <pc:spChg chg="add mod">
          <ac:chgData name="Zhong Hao" userId="044e1e816ffd1f93" providerId="LiveId" clId="{6E30DBB9-BA10-4D0D-958E-7A21FC17132C}" dt="2020-09-05T00:13:40.528" v="1233" actId="1037"/>
          <ac:spMkLst>
            <pc:docMk/>
            <pc:sldMk cId="534328265" sldId="345"/>
            <ac:spMk id="5" creationId="{149055E9-7E1C-45A3-9264-6268818D10D0}"/>
          </ac:spMkLst>
        </pc:spChg>
        <pc:spChg chg="add mod">
          <ac:chgData name="Zhong Hao" userId="044e1e816ffd1f93" providerId="LiveId" clId="{6E30DBB9-BA10-4D0D-958E-7A21FC17132C}" dt="2020-09-05T00:13:40.528" v="1233" actId="1037"/>
          <ac:spMkLst>
            <pc:docMk/>
            <pc:sldMk cId="534328265" sldId="345"/>
            <ac:spMk id="6" creationId="{A3FF4363-B12B-44C1-937C-FC5853721B22}"/>
          </ac:spMkLst>
        </pc:spChg>
        <pc:spChg chg="add mod">
          <ac:chgData name="Zhong Hao" userId="044e1e816ffd1f93" providerId="LiveId" clId="{6E30DBB9-BA10-4D0D-958E-7A21FC17132C}" dt="2020-09-05T00:13:40.528" v="1233" actId="1037"/>
          <ac:spMkLst>
            <pc:docMk/>
            <pc:sldMk cId="534328265" sldId="345"/>
            <ac:spMk id="7" creationId="{36A28384-E529-46A2-AB0C-3928BB2D9DC7}"/>
          </ac:spMkLst>
        </pc:spChg>
        <pc:spChg chg="add mod">
          <ac:chgData name="Zhong Hao" userId="044e1e816ffd1f93" providerId="LiveId" clId="{6E30DBB9-BA10-4D0D-958E-7A21FC17132C}" dt="2020-09-05T00:13:40.528" v="1233" actId="1037"/>
          <ac:spMkLst>
            <pc:docMk/>
            <pc:sldMk cId="534328265" sldId="345"/>
            <ac:spMk id="8" creationId="{8252FB96-B973-4A6C-A0EB-5577ACC33323}"/>
          </ac:spMkLst>
        </pc:spChg>
        <pc:spChg chg="add mod">
          <ac:chgData name="Zhong Hao" userId="044e1e816ffd1f93" providerId="LiveId" clId="{6E30DBB9-BA10-4D0D-958E-7A21FC17132C}" dt="2020-09-05T00:13:40.528" v="1233" actId="1037"/>
          <ac:spMkLst>
            <pc:docMk/>
            <pc:sldMk cId="534328265" sldId="345"/>
            <ac:spMk id="9" creationId="{935B8E51-30EB-4792-9C49-9AD708C26F9D}"/>
          </ac:spMkLst>
        </pc:spChg>
        <pc:spChg chg="add mod">
          <ac:chgData name="Zhong Hao" userId="044e1e816ffd1f93" providerId="LiveId" clId="{6E30DBB9-BA10-4D0D-958E-7A21FC17132C}" dt="2020-09-05T00:13:40.528" v="1233" actId="1037"/>
          <ac:spMkLst>
            <pc:docMk/>
            <pc:sldMk cId="534328265" sldId="345"/>
            <ac:spMk id="10" creationId="{73E5B654-AC5B-484E-9658-3AE1A40286C7}"/>
          </ac:spMkLst>
        </pc:spChg>
        <pc:spChg chg="add mod">
          <ac:chgData name="Zhong Hao" userId="044e1e816ffd1f93" providerId="LiveId" clId="{6E30DBB9-BA10-4D0D-958E-7A21FC17132C}" dt="2020-09-05T00:13:40.528" v="1233" actId="1037"/>
          <ac:spMkLst>
            <pc:docMk/>
            <pc:sldMk cId="534328265" sldId="345"/>
            <ac:spMk id="11" creationId="{2FC15CBB-766C-44B9-9319-381C5B4985EA}"/>
          </ac:spMkLst>
        </pc:spChg>
        <pc:spChg chg="add mod">
          <ac:chgData name="Zhong Hao" userId="044e1e816ffd1f93" providerId="LiveId" clId="{6E30DBB9-BA10-4D0D-958E-7A21FC17132C}" dt="2020-09-05T00:13:40.528" v="1233" actId="1037"/>
          <ac:spMkLst>
            <pc:docMk/>
            <pc:sldMk cId="534328265" sldId="345"/>
            <ac:spMk id="12" creationId="{301FE641-D001-45EA-AEB8-B9EDB5CE8D70}"/>
          </ac:spMkLst>
        </pc:spChg>
        <pc:graphicFrameChg chg="add del mod">
          <ac:chgData name="Zhong Hao" userId="044e1e816ffd1f93" providerId="LiveId" clId="{6E30DBB9-BA10-4D0D-958E-7A21FC17132C}" dt="2020-09-05T00:13:40.528" v="1233" actId="1037"/>
          <ac:graphicFrameMkLst>
            <pc:docMk/>
            <pc:sldMk cId="534328265" sldId="345"/>
            <ac:graphicFrameMk id="4" creationId="{4126D465-3F3B-4055-9909-4A4E63BC7505}"/>
          </ac:graphicFrameMkLst>
        </pc:graphicFrameChg>
      </pc:sldChg>
      <pc:sldChg chg="add del">
        <pc:chgData name="Zhong Hao" userId="044e1e816ffd1f93" providerId="LiveId" clId="{6E30DBB9-BA10-4D0D-958E-7A21FC17132C}" dt="2020-09-05T00:11:33.944" v="1158"/>
        <pc:sldMkLst>
          <pc:docMk/>
          <pc:sldMk cId="1096879510" sldId="345"/>
        </pc:sldMkLst>
      </pc:sldChg>
      <pc:sldChg chg="addSp delSp modSp add">
        <pc:chgData name="Zhong Hao" userId="044e1e816ffd1f93" providerId="LiveId" clId="{6E30DBB9-BA10-4D0D-958E-7A21FC17132C}" dt="2020-09-05T00:14:23.267" v="1239" actId="478"/>
        <pc:sldMkLst>
          <pc:docMk/>
          <pc:sldMk cId="3065502850" sldId="346"/>
        </pc:sldMkLst>
        <pc:spChg chg="mod">
          <ac:chgData name="Zhong Hao" userId="044e1e816ffd1f93" providerId="LiveId" clId="{6E30DBB9-BA10-4D0D-958E-7A21FC17132C}" dt="2020-09-05T00:14:06.166" v="1236" actId="20577"/>
          <ac:spMkLst>
            <pc:docMk/>
            <pc:sldMk cId="3065502850" sldId="346"/>
            <ac:spMk id="2" creationId="{0B0C4F27-9DAE-4BBE-952C-38E8FA280526}"/>
          </ac:spMkLst>
        </pc:spChg>
        <pc:spChg chg="del">
          <ac:chgData name="Zhong Hao" userId="044e1e816ffd1f93" providerId="LiveId" clId="{6E30DBB9-BA10-4D0D-958E-7A21FC17132C}" dt="2020-09-05T00:14:23.267" v="1239" actId="478"/>
          <ac:spMkLst>
            <pc:docMk/>
            <pc:sldMk cId="3065502850" sldId="346"/>
            <ac:spMk id="3" creationId="{7153E18C-BD7B-4EAC-B27F-E09BB2A521FE}"/>
          </ac:spMkLst>
        </pc:spChg>
        <pc:spChg chg="add mod">
          <ac:chgData name="Zhong Hao" userId="044e1e816ffd1f93" providerId="LiveId" clId="{6E30DBB9-BA10-4D0D-958E-7A21FC17132C}" dt="2020-09-05T00:14:20.772" v="1238" actId="1076"/>
          <ac:spMkLst>
            <pc:docMk/>
            <pc:sldMk cId="3065502850" sldId="346"/>
            <ac:spMk id="4" creationId="{C568D596-3AFB-46A5-A7EC-5BCFB1A8EB4D}"/>
          </ac:spMkLst>
        </pc:spChg>
        <pc:spChg chg="add mod">
          <ac:chgData name="Zhong Hao" userId="044e1e816ffd1f93" providerId="LiveId" clId="{6E30DBB9-BA10-4D0D-958E-7A21FC17132C}" dt="2020-09-05T00:14:20.772" v="1238" actId="1076"/>
          <ac:spMkLst>
            <pc:docMk/>
            <pc:sldMk cId="3065502850" sldId="346"/>
            <ac:spMk id="5" creationId="{6C59C4CC-03D7-4CFC-A909-33A958E8988D}"/>
          </ac:spMkLst>
        </pc:spChg>
        <pc:spChg chg="add mod">
          <ac:chgData name="Zhong Hao" userId="044e1e816ffd1f93" providerId="LiveId" clId="{6E30DBB9-BA10-4D0D-958E-7A21FC17132C}" dt="2020-09-05T00:14:20.772" v="1238" actId="1076"/>
          <ac:spMkLst>
            <pc:docMk/>
            <pc:sldMk cId="3065502850" sldId="346"/>
            <ac:spMk id="6" creationId="{C3E41373-55E4-431A-8482-82F669287181}"/>
          </ac:spMkLst>
        </pc:spChg>
        <pc:picChg chg="add mod">
          <ac:chgData name="Zhong Hao" userId="044e1e816ffd1f93" providerId="LiveId" clId="{6E30DBB9-BA10-4D0D-958E-7A21FC17132C}" dt="2020-09-05T00:14:20.772" v="1238" actId="1076"/>
          <ac:picMkLst>
            <pc:docMk/>
            <pc:sldMk cId="3065502850" sldId="346"/>
            <ac:picMk id="7" creationId="{DC18038A-3E3C-47F8-B2A8-10628B5F1BB9}"/>
          </ac:picMkLst>
        </pc:picChg>
        <pc:picChg chg="add mod">
          <ac:chgData name="Zhong Hao" userId="044e1e816ffd1f93" providerId="LiveId" clId="{6E30DBB9-BA10-4D0D-958E-7A21FC17132C}" dt="2020-09-05T00:14:20.772" v="1238" actId="1076"/>
          <ac:picMkLst>
            <pc:docMk/>
            <pc:sldMk cId="3065502850" sldId="346"/>
            <ac:picMk id="8" creationId="{F8480F74-40A7-49C1-A409-B9C8BF6F96F6}"/>
          </ac:picMkLst>
        </pc:picChg>
      </pc:sldChg>
      <pc:sldChg chg="modSp add">
        <pc:chgData name="Zhong Hao" userId="044e1e816ffd1f93" providerId="LiveId" clId="{6E30DBB9-BA10-4D0D-958E-7A21FC17132C}" dt="2020-09-05T00:15:04.022" v="1243"/>
        <pc:sldMkLst>
          <pc:docMk/>
          <pc:sldMk cId="3607528867" sldId="347"/>
        </pc:sldMkLst>
        <pc:spChg chg="mod">
          <ac:chgData name="Zhong Hao" userId="044e1e816ffd1f93" providerId="LiveId" clId="{6E30DBB9-BA10-4D0D-958E-7A21FC17132C}" dt="2020-09-05T00:14:55.926" v="1242" actId="20577"/>
          <ac:spMkLst>
            <pc:docMk/>
            <pc:sldMk cId="3607528867" sldId="347"/>
            <ac:spMk id="2" creationId="{93678BA3-B78F-4DA5-90E4-BC84165800D3}"/>
          </ac:spMkLst>
        </pc:spChg>
        <pc:spChg chg="mod">
          <ac:chgData name="Zhong Hao" userId="044e1e816ffd1f93" providerId="LiveId" clId="{6E30DBB9-BA10-4D0D-958E-7A21FC17132C}" dt="2020-09-05T00:15:04.022" v="1243"/>
          <ac:spMkLst>
            <pc:docMk/>
            <pc:sldMk cId="3607528867" sldId="347"/>
            <ac:spMk id="3" creationId="{F3A8DD55-A861-4ADF-AA58-D2D04FDE4AE9}"/>
          </ac:spMkLst>
        </pc:spChg>
      </pc:sldChg>
      <pc:sldChg chg="modSp add">
        <pc:chgData name="Zhong Hao" userId="044e1e816ffd1f93" providerId="LiveId" clId="{6E30DBB9-BA10-4D0D-958E-7A21FC17132C}" dt="2020-09-05T00:15:19.799" v="1247" actId="27636"/>
        <pc:sldMkLst>
          <pc:docMk/>
          <pc:sldMk cId="3155077645" sldId="348"/>
        </pc:sldMkLst>
        <pc:spChg chg="mod">
          <ac:chgData name="Zhong Hao" userId="044e1e816ffd1f93" providerId="LiveId" clId="{6E30DBB9-BA10-4D0D-958E-7A21FC17132C}" dt="2020-09-05T00:15:12.253" v="1245"/>
          <ac:spMkLst>
            <pc:docMk/>
            <pc:sldMk cId="3155077645" sldId="348"/>
            <ac:spMk id="2" creationId="{DC71D30D-5831-4665-83D8-9551AD3AEEA5}"/>
          </ac:spMkLst>
        </pc:spChg>
        <pc:spChg chg="mod">
          <ac:chgData name="Zhong Hao" userId="044e1e816ffd1f93" providerId="LiveId" clId="{6E30DBB9-BA10-4D0D-958E-7A21FC17132C}" dt="2020-09-05T00:15:19.799" v="1247" actId="27636"/>
          <ac:spMkLst>
            <pc:docMk/>
            <pc:sldMk cId="3155077645" sldId="348"/>
            <ac:spMk id="3" creationId="{5F0353BC-3D86-428B-9DA8-F13558D33F00}"/>
          </ac:spMkLst>
        </pc:spChg>
      </pc:sldChg>
      <pc:sldMasterChg chg="delSldLayout">
        <pc:chgData name="Zhong Hao" userId="044e1e816ffd1f93" providerId="LiveId" clId="{6E30DBB9-BA10-4D0D-958E-7A21FC17132C}" dt="2020-09-05T00:12:01.215" v="1172" actId="2696"/>
        <pc:sldMasterMkLst>
          <pc:docMk/>
          <pc:sldMasterMk cId="480933918" sldId="2147483916"/>
        </pc:sldMasterMkLst>
        <pc:sldLayoutChg chg="del">
          <pc:chgData name="Zhong Hao" userId="044e1e816ffd1f93" providerId="LiveId" clId="{6E30DBB9-BA10-4D0D-958E-7A21FC17132C}" dt="2020-09-05T00:12:01.215" v="1172" actId="2696"/>
          <pc:sldLayoutMkLst>
            <pc:docMk/>
            <pc:sldMasterMk cId="480933918" sldId="2147483916"/>
            <pc:sldLayoutMk cId="1837889448" sldId="214748392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30F4E-DEBA-46AB-B3EE-723B6A025A24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732E2-1D1F-4EA0-82D1-7455C46C3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062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7D01A3B-59DD-432E-8081-4C891C16B335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4370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246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7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12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0054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245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609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97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325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53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893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7D01A3B-59DD-432E-8081-4C891C16B335}" type="datetimeFigureOut">
              <a:rPr lang="zh-CN" altLang="en-US" smtClean="0"/>
              <a:t>2020/10/12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93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600" dirty="0"/>
              <a:t>Novel (the first) Approach</a:t>
            </a:r>
            <a:endParaRPr lang="zh-CN" altLang="en-US" sz="6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Hao Zhong</a:t>
            </a:r>
          </a:p>
          <a:p>
            <a:r>
              <a:rPr lang="en-US" altLang="zh-CN" dirty="0"/>
              <a:t>Shanghai Jiao Tong University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2912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AB924-B16D-494F-9BA6-F0AF3A88E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760947F-D43E-4913-BEBE-BFA45DE21E52}"/>
              </a:ext>
            </a:extLst>
          </p:cNvPr>
          <p:cNvSpPr/>
          <p:nvPr/>
        </p:nvSpPr>
        <p:spPr>
          <a:xfrm>
            <a:off x="2096040" y="2446474"/>
            <a:ext cx="6773008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3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Wisdom</a:t>
            </a:r>
            <a:endParaRPr lang="zh-CN" altLang="en-US" sz="138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6390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31393-E72E-42F9-BD81-03046E03C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Partial code analysis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F05D35-E158-44B5-B268-2BBC2BECD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17226"/>
            <a:ext cx="8595360" cy="4351337"/>
          </a:xfrm>
        </p:spPr>
        <p:txBody>
          <a:bodyPr/>
          <a:lstStyle/>
          <a:p>
            <a:r>
              <a:rPr lang="en-US" altLang="zh-CN" b="1" dirty="0"/>
              <a:t>Hao Zhong</a:t>
            </a:r>
            <a:r>
              <a:rPr lang="en-US" altLang="zh-CN" dirty="0"/>
              <a:t> and Xiaoyin Wang. Boosting complete-code tool for partial program. </a:t>
            </a:r>
            <a:r>
              <a:rPr lang="en-US" altLang="zh-CN" i="1" dirty="0"/>
              <a:t>In Proc. International Conference on Automated Software Engineering (ASE)</a:t>
            </a:r>
            <a:r>
              <a:rPr lang="en-US" altLang="zh-CN" dirty="0"/>
              <a:t>, pages 671-681, 2017.</a:t>
            </a:r>
          </a:p>
          <a:p>
            <a:pPr lvl="1"/>
            <a:r>
              <a:rPr lang="en-US" altLang="zh-CN" dirty="0"/>
              <a:t>The first approach that is able to build accurate system dependency graphs from partial code.</a:t>
            </a:r>
          </a:p>
          <a:p>
            <a:r>
              <a:rPr lang="en-US" altLang="zh-CN" b="1" dirty="0"/>
              <a:t>Hao Zhong</a:t>
            </a:r>
            <a:r>
              <a:rPr lang="en-US" altLang="zh-CN" dirty="0"/>
              <a:t>, Xiaoyin Wang, and Hong Mei. Inferring bug signatures to detect real bugs. </a:t>
            </a:r>
            <a:r>
              <a:rPr lang="en-US" altLang="zh-CN" i="1" dirty="0"/>
              <a:t>IEEE Transaction on Software Engineering</a:t>
            </a:r>
            <a:r>
              <a:rPr lang="en-US" altLang="zh-CN" dirty="0"/>
              <a:t>, pages to appear, 2020.</a:t>
            </a:r>
          </a:p>
          <a:p>
            <a:pPr lvl="1"/>
            <a:r>
              <a:rPr lang="en-US" altLang="zh-CN" dirty="0"/>
              <a:t>The first approach that has </a:t>
            </a:r>
            <a:r>
              <a:rPr lang="en-US" altLang="zh-CN"/>
              <a:t>detected many real </a:t>
            </a:r>
            <a:r>
              <a:rPr lang="en-US" altLang="zh-CN" dirty="0"/>
              <a:t>bugs with inferred bug signatures.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67499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Your work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What is the problem? </a:t>
            </a:r>
          </a:p>
          <a:p>
            <a:r>
              <a:rPr lang="en-US" altLang="zh-CN" dirty="0" smtClean="0"/>
              <a:t>Why is it so difficult?</a:t>
            </a:r>
          </a:p>
          <a:p>
            <a:r>
              <a:rPr lang="en-US" altLang="zh-CN" dirty="0" smtClean="0"/>
              <a:t>How do others handle the </a:t>
            </a:r>
            <a:r>
              <a:rPr lang="en-US" altLang="zh-CN" smtClean="0"/>
              <a:t>problem?</a:t>
            </a:r>
          </a:p>
          <a:p>
            <a:r>
              <a:rPr lang="en-US" altLang="zh-CN" smtClean="0"/>
              <a:t>...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4279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Novel approaches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first approach that attacks a problem</a:t>
            </a:r>
          </a:p>
          <a:p>
            <a:pPr lvl="1"/>
            <a:r>
              <a:rPr lang="en-US" altLang="zh-CN" dirty="0"/>
              <a:t>Often are highly cited.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D754C7C-9631-4F91-B16D-8084C8D38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726" y="2603344"/>
            <a:ext cx="4130661" cy="420224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7B97BCB-B458-4108-AA8D-3F6AA5DAF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085" y="2622630"/>
            <a:ext cx="4734021" cy="402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64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AB924-B16D-494F-9BA6-F0AF3A88E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760947F-D43E-4913-BEBE-BFA45DE21E52}"/>
              </a:ext>
            </a:extLst>
          </p:cNvPr>
          <p:cNvSpPr/>
          <p:nvPr/>
        </p:nvSpPr>
        <p:spPr>
          <a:xfrm>
            <a:off x="2562151" y="2477340"/>
            <a:ext cx="5362366" cy="221599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38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Vision</a:t>
            </a:r>
            <a:endParaRPr lang="zh-CN" altLang="en-US" sz="138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69237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Problems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818526"/>
            <a:ext cx="8595360" cy="4351337"/>
          </a:xfrm>
        </p:spPr>
        <p:txBody>
          <a:bodyPr>
            <a:normAutofit/>
          </a:bodyPr>
          <a:lstStyle/>
          <a:p>
            <a:r>
              <a:rPr lang="en-US" altLang="zh-CN" dirty="0"/>
              <a:t>What color is snow?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3D0FD79-16EF-4FE8-A164-A83925D95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61" y="2321418"/>
            <a:ext cx="4358291" cy="2902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83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New Problems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61872" y="1818526"/>
            <a:ext cx="8595360" cy="4351337"/>
          </a:xfrm>
        </p:spPr>
        <p:txBody>
          <a:bodyPr>
            <a:normAutofit/>
          </a:bodyPr>
          <a:lstStyle/>
          <a:p>
            <a:r>
              <a:rPr lang="en-US" altLang="zh-CN" dirty="0"/>
              <a:t>What color is snow?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3D0FD79-16EF-4FE8-A164-A83925D95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661" y="2321418"/>
            <a:ext cx="4358291" cy="2902622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C743FA7-8798-4406-90BA-978CFB20C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099" y="2355421"/>
            <a:ext cx="6021090" cy="2868619"/>
          </a:xfrm>
          <a:prstGeom prst="rect">
            <a:avLst/>
          </a:prstGeom>
        </p:spPr>
      </p:pic>
      <p:pic>
        <p:nvPicPr>
          <p:cNvPr id="1026" name="Picture 2" descr="ACM SIGSOFT Distinguished Paper Award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3435" y="5362108"/>
            <a:ext cx="724850" cy="1196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644651" y="5362108"/>
            <a:ext cx="86488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Here We Go Again: Why Is It Difficult for Developers to Learn Another Programming Language?                                                                   </a:t>
            </a:r>
            <a:endParaRPr lang="en-US" altLang="zh-CN" dirty="0" smtClean="0"/>
          </a:p>
          <a:p>
            <a:r>
              <a:rPr lang="zh-CN" altLang="en-US" dirty="0" smtClean="0"/>
              <a:t>Nischal Shrestha,</a:t>
            </a:r>
            <a:r>
              <a:rPr lang="zh-CN" altLang="en-US" dirty="0"/>
              <a:t> Colton </a:t>
            </a:r>
            <a:r>
              <a:rPr lang="zh-CN" altLang="en-US" dirty="0" smtClean="0"/>
              <a:t>BottaNorth,</a:t>
            </a:r>
            <a:r>
              <a:rPr lang="zh-CN" altLang="en-US" dirty="0"/>
              <a:t> Titus BarikMicrosoft, Chris </a:t>
            </a:r>
            <a:r>
              <a:rPr lang="zh-CN" altLang="en-US" dirty="0" smtClean="0"/>
              <a:t>Parnin</a:t>
            </a:r>
            <a:endParaRPr lang="en-US" altLang="zh-CN" dirty="0" smtClean="0"/>
          </a:p>
          <a:p>
            <a:r>
              <a:rPr lang="en-US" altLang="zh-CN" dirty="0" smtClean="0"/>
              <a:t>ICSE 2020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17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B63C2-BF6B-4679-986D-2F4AED768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My 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68013E-4626-4F20-9B73-FFD18E1CD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Hao Zhong</a:t>
            </a:r>
            <a:r>
              <a:rPr lang="en-US" altLang="zh-CN" dirty="0"/>
              <a:t>, Suresh </a:t>
            </a:r>
            <a:r>
              <a:rPr lang="en-US" altLang="zh-CN" dirty="0" err="1"/>
              <a:t>Thummalapenta</a:t>
            </a:r>
            <a:r>
              <a:rPr lang="en-US" altLang="zh-CN" dirty="0"/>
              <a:t>, Tao Xie, Lu Zhang, and Qing Wang. Mining API mapping for language migration. </a:t>
            </a:r>
            <a:r>
              <a:rPr lang="en-US" altLang="zh-CN" i="1" dirty="0"/>
              <a:t>In Proc. International Conference on Software Engineering (ICSE), </a:t>
            </a:r>
            <a:r>
              <a:rPr lang="en-US" altLang="zh-CN" dirty="0"/>
              <a:t>pages 195-204, 2010. </a:t>
            </a:r>
          </a:p>
          <a:p>
            <a:pPr lvl="1"/>
            <a:r>
              <a:rPr lang="en-US" altLang="zh-CN" dirty="0"/>
              <a:t>The first approach that mines cross-language mappings</a:t>
            </a:r>
          </a:p>
          <a:p>
            <a:r>
              <a:rPr lang="en-US" altLang="zh-CN" b="1" dirty="0"/>
              <a:t>Hao Zhong </a:t>
            </a:r>
            <a:r>
              <a:rPr lang="en-US" altLang="zh-CN" dirty="0"/>
              <a:t>and </a:t>
            </a:r>
            <a:r>
              <a:rPr lang="en-US" altLang="zh-CN" dirty="0" err="1"/>
              <a:t>Zhengdong</a:t>
            </a:r>
            <a:r>
              <a:rPr lang="en-US" altLang="zh-CN" dirty="0"/>
              <a:t> Su. Detecting API documentation errors. </a:t>
            </a:r>
            <a:r>
              <a:rPr lang="en-US" altLang="zh-CN" i="1" dirty="0"/>
              <a:t>In Proc. Object-Oriented Programming, Systems, Languages &amp; Applications (OOPSLA)</a:t>
            </a:r>
            <a:r>
              <a:rPr lang="en-US" altLang="zh-CN" dirty="0"/>
              <a:t>, pages 803-816, 2013. </a:t>
            </a:r>
          </a:p>
          <a:p>
            <a:pPr lvl="1"/>
            <a:r>
              <a:rPr lang="en-US" altLang="zh-CN" dirty="0"/>
              <a:t>The first approach that detects errors in software engineering documents</a:t>
            </a:r>
          </a:p>
          <a:p>
            <a:r>
              <a:rPr lang="en-US" altLang="zh-CN" b="1" dirty="0"/>
              <a:t>Hao Zhong</a:t>
            </a:r>
            <a:r>
              <a:rPr lang="en-US" altLang="zh-CN" dirty="0"/>
              <a:t>, Lu Zhang, Tao Xie, and Hong Mei. Inferring resource specifications from natural language API documentation. </a:t>
            </a:r>
            <a:r>
              <a:rPr lang="en-US" altLang="zh-CN" i="1" dirty="0"/>
              <a:t>In Proc. International Conference on Automated Software Engineering (ASE), </a:t>
            </a:r>
            <a:r>
              <a:rPr lang="en-US" altLang="zh-CN" dirty="0"/>
              <a:t>pages 307-318, 2009.  </a:t>
            </a:r>
          </a:p>
          <a:p>
            <a:pPr lvl="1"/>
            <a:r>
              <a:rPr lang="en-US" altLang="zh-CN" dirty="0"/>
              <a:t>The first approach to mine specifications from API documents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1876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B63C2-BF6B-4679-986D-2F4AED768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My 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68013E-4626-4F20-9B73-FFD18E1CD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Hao Zhong</a:t>
            </a:r>
            <a:r>
              <a:rPr lang="en-US" altLang="zh-CN" dirty="0"/>
              <a:t>, Tao Xie, Lu Zhang, Jian Pei, and Hong Mei. MAPO: Mining and recommending API usage patterns. </a:t>
            </a:r>
            <a:r>
              <a:rPr lang="en-US" altLang="zh-CN" i="1" dirty="0"/>
              <a:t>In Proc. European Conference on Object-Oriented Programming (ECOOP)</a:t>
            </a:r>
            <a:r>
              <a:rPr lang="en-US" altLang="zh-CN" dirty="0"/>
              <a:t>, pages 318-343, 2009. </a:t>
            </a:r>
          </a:p>
          <a:p>
            <a:pPr lvl="1"/>
            <a:r>
              <a:rPr lang="en-US" altLang="zh-CN" dirty="0"/>
              <a:t>One of the pioneer papers in mining software repository.</a:t>
            </a:r>
          </a:p>
          <a:p>
            <a:r>
              <a:rPr lang="en-US" altLang="zh-CN" dirty="0"/>
              <a:t>Xiao Cheng, </a:t>
            </a:r>
            <a:r>
              <a:rPr lang="en-US" altLang="zh-CN" dirty="0" err="1"/>
              <a:t>Zhiming</a:t>
            </a:r>
            <a:r>
              <a:rPr lang="en-US" altLang="zh-CN" dirty="0"/>
              <a:t> Peng, Lingxiao Jiang, </a:t>
            </a:r>
            <a:r>
              <a:rPr lang="en-US" altLang="zh-CN" b="1" dirty="0"/>
              <a:t>Hao Zhong</a:t>
            </a:r>
            <a:r>
              <a:rPr lang="en-US" altLang="zh-CN" dirty="0"/>
              <a:t>, Hai </a:t>
            </a:r>
            <a:r>
              <a:rPr lang="en-US" altLang="zh-CN" dirty="0" err="1"/>
              <a:t>bo</a:t>
            </a:r>
            <a:r>
              <a:rPr lang="en-US" altLang="zh-CN" dirty="0"/>
              <a:t> Yu, and Jianjun Zhao. Mining revision histories to detect cross-language clones without intermediates. </a:t>
            </a:r>
            <a:r>
              <a:rPr lang="en-US" altLang="zh-CN" i="1" dirty="0"/>
              <a:t>In Proc. International Conference on Automated Software Engineering (ASE)</a:t>
            </a:r>
            <a:r>
              <a:rPr lang="en-US" altLang="zh-CN" dirty="0"/>
              <a:t>, pages 696--701, 2016.</a:t>
            </a:r>
          </a:p>
          <a:p>
            <a:pPr lvl="1"/>
            <a:r>
              <a:rPr lang="en-US" altLang="zh-CN" dirty="0"/>
              <a:t>The first approach to mine cross-language clones.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083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B19D6F-A8E2-4750-9EEC-603EDF504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Your 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44F80E-39F5-4417-ADE9-52EFDA867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Is this a real problem?</a:t>
            </a:r>
          </a:p>
          <a:p>
            <a:r>
              <a:rPr lang="en-US" altLang="zh-CN" dirty="0"/>
              <a:t>Is this problem important? </a:t>
            </a:r>
          </a:p>
          <a:p>
            <a:r>
              <a:rPr lang="en-US" altLang="zh-CN" dirty="0"/>
              <a:t>Why is it not discovered by other researchers?</a:t>
            </a:r>
          </a:p>
          <a:p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265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5D87AF-16E2-4B78-A46E-950B472E2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Hard Problems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591070-99B3-4186-851D-1BA3B4934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Known problems, but all researchers bypass them!!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4B29E9-74B9-4465-A262-0BB7C8FC1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205" y="2392100"/>
            <a:ext cx="5339787" cy="400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4417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TM03457515[[fn=视图]]</Template>
  <TotalTime>7673</TotalTime>
  <Words>544</Words>
  <Application>Microsoft Office PowerPoint</Application>
  <PresentationFormat>宽屏</PresentationFormat>
  <Paragraphs>47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宋体</vt:lpstr>
      <vt:lpstr>Arial</vt:lpstr>
      <vt:lpstr>Century Schoolbook</vt:lpstr>
      <vt:lpstr>Wingdings 2</vt:lpstr>
      <vt:lpstr>View</vt:lpstr>
      <vt:lpstr>Novel (the first) Approach</vt:lpstr>
      <vt:lpstr>Novel approaches</vt:lpstr>
      <vt:lpstr>PowerPoint 演示文稿</vt:lpstr>
      <vt:lpstr>New Problems</vt:lpstr>
      <vt:lpstr>New Problems</vt:lpstr>
      <vt:lpstr>My work</vt:lpstr>
      <vt:lpstr>My work</vt:lpstr>
      <vt:lpstr>Your work</vt:lpstr>
      <vt:lpstr>Hard Problems</vt:lpstr>
      <vt:lpstr>PowerPoint 演示文稿</vt:lpstr>
      <vt:lpstr>Partial code analysis</vt:lpstr>
      <vt:lpstr>Your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 Zhong</dc:creator>
  <cp:lastModifiedBy>Zhong Hao</cp:lastModifiedBy>
  <cp:revision>550</cp:revision>
  <dcterms:created xsi:type="dcterms:W3CDTF">2017-07-31T06:57:29Z</dcterms:created>
  <dcterms:modified xsi:type="dcterms:W3CDTF">2020-10-12T09:37:29Z</dcterms:modified>
</cp:coreProperties>
</file>