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40288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C000"/>
    <a:srgbClr val="ED7D31"/>
    <a:srgbClr val="FFFFFF"/>
    <a:srgbClr val="C8161E"/>
    <a:srgbClr val="E9EBF5"/>
    <a:srgbClr val="F1E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90" autoAdjust="0"/>
    <p:restoredTop sz="95045" autoAdjust="0"/>
  </p:normalViewPr>
  <p:slideViewPr>
    <p:cSldViewPr snapToGrid="0">
      <p:cViewPr varScale="1">
        <p:scale>
          <a:sx n="25" d="100"/>
          <a:sy n="25" d="100"/>
        </p:scale>
        <p:origin x="487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Hao" userId="044e1e816ffd1f93" providerId="LiveId" clId="{94CF0DAD-67ED-4477-B962-F1F229D94789}"/>
    <pc:docChg chg="undo custSel modSld">
      <pc:chgData name="Zhong Hao" userId="044e1e816ffd1f93" providerId="LiveId" clId="{94CF0DAD-67ED-4477-B962-F1F229D94789}" dt="2024-04-11T01:01:09.466" v="2775" actId="20577"/>
      <pc:docMkLst>
        <pc:docMk/>
      </pc:docMkLst>
      <pc:sldChg chg="addSp delSp modSp mod">
        <pc:chgData name="Zhong Hao" userId="044e1e816ffd1f93" providerId="LiveId" clId="{94CF0DAD-67ED-4477-B962-F1F229D94789}" dt="2024-04-11T01:01:09.466" v="2775" actId="20577"/>
        <pc:sldMkLst>
          <pc:docMk/>
          <pc:sldMk cId="635881682" sldId="256"/>
        </pc:sldMkLst>
        <pc:spChg chg="add mod">
          <ac:chgData name="Zhong Hao" userId="044e1e816ffd1f93" providerId="LiveId" clId="{94CF0DAD-67ED-4477-B962-F1F229D94789}" dt="2024-04-11T00:56:09.600" v="2517" actId="1035"/>
          <ac:spMkLst>
            <pc:docMk/>
            <pc:sldMk cId="635881682" sldId="256"/>
            <ac:spMk id="2" creationId="{29B39CC0-4107-4DFD-8E90-8A8AC94781AA}"/>
          </ac:spMkLst>
        </pc:spChg>
        <pc:spChg chg="mod">
          <ac:chgData name="Zhong Hao" userId="044e1e816ffd1f93" providerId="LiveId" clId="{94CF0DAD-67ED-4477-B962-F1F229D94789}" dt="2024-04-10T23:57:31.097" v="111" actId="14100"/>
          <ac:spMkLst>
            <pc:docMk/>
            <pc:sldMk cId="635881682" sldId="256"/>
            <ac:spMk id="4" creationId="{0422F45C-8325-4358-9687-2E7D470D1515}"/>
          </ac:spMkLst>
        </pc:spChg>
        <pc:spChg chg="mod">
          <ac:chgData name="Zhong Hao" userId="044e1e816ffd1f93" providerId="LiveId" clId="{94CF0DAD-67ED-4477-B962-F1F229D94789}" dt="2024-04-08T04:37:32.573" v="16" actId="207"/>
          <ac:spMkLst>
            <pc:docMk/>
            <pc:sldMk cId="635881682" sldId="256"/>
            <ac:spMk id="7" creationId="{8CD76D81-F3A7-4855-A912-C2AE695164D2}"/>
          </ac:spMkLst>
        </pc:spChg>
        <pc:spChg chg="mod">
          <ac:chgData name="Zhong Hao" userId="044e1e816ffd1f93" providerId="LiveId" clId="{94CF0DAD-67ED-4477-B962-F1F229D94789}" dt="2024-04-08T04:37:28.206" v="15" actId="207"/>
          <ac:spMkLst>
            <pc:docMk/>
            <pc:sldMk cId="635881682" sldId="256"/>
            <ac:spMk id="8" creationId="{EB6E2E48-306E-4A4D-86AD-EE292A61D0E4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11" creationId="{FD53C8DF-3B66-4D28-92E0-78DE3E220E2E}"/>
          </ac:spMkLst>
        </pc:spChg>
        <pc:spChg chg="add mod">
          <ac:chgData name="Zhong Hao" userId="044e1e816ffd1f93" providerId="LiveId" clId="{94CF0DAD-67ED-4477-B962-F1F229D94789}" dt="2024-04-11T00:56:09.600" v="2517" actId="1035"/>
          <ac:spMkLst>
            <pc:docMk/>
            <pc:sldMk cId="635881682" sldId="256"/>
            <ac:spMk id="12" creationId="{C43BC22A-7287-4239-8A11-0707F36BA357}"/>
          </ac:spMkLst>
        </pc:spChg>
        <pc:spChg chg="add mod">
          <ac:chgData name="Zhong Hao" userId="044e1e816ffd1f93" providerId="LiveId" clId="{94CF0DAD-67ED-4477-B962-F1F229D94789}" dt="2024-04-11T00:56:09.600" v="2517" actId="1035"/>
          <ac:spMkLst>
            <pc:docMk/>
            <pc:sldMk cId="635881682" sldId="256"/>
            <ac:spMk id="16" creationId="{796A1B8F-37FA-44A4-86DB-967FE9DCDA03}"/>
          </ac:spMkLst>
        </pc:spChg>
        <pc:spChg chg="add del">
          <ac:chgData name="Zhong Hao" userId="044e1e816ffd1f93" providerId="LiveId" clId="{94CF0DAD-67ED-4477-B962-F1F229D94789}" dt="2024-04-11T00:42:53.019" v="1744" actId="478"/>
          <ac:spMkLst>
            <pc:docMk/>
            <pc:sldMk cId="635881682" sldId="256"/>
            <ac:spMk id="21" creationId="{654737B6-9732-4BF7-8325-DB4F730FFC51}"/>
          </ac:spMkLst>
        </pc:spChg>
        <pc:spChg chg="mod">
          <ac:chgData name="Zhong Hao" userId="044e1e816ffd1f93" providerId="LiveId" clId="{94CF0DAD-67ED-4477-B962-F1F229D94789}" dt="2024-04-10T23:57:01.483" v="54" actId="1076"/>
          <ac:spMkLst>
            <pc:docMk/>
            <pc:sldMk cId="635881682" sldId="256"/>
            <ac:spMk id="24" creationId="{D8779524-3016-45A7-8054-50B56E270DB3}"/>
          </ac:spMkLst>
        </pc:spChg>
        <pc:spChg chg="mod">
          <ac:chgData name="Zhong Hao" userId="044e1e816ffd1f93" providerId="LiveId" clId="{94CF0DAD-67ED-4477-B962-F1F229D94789}" dt="2024-04-10T23:58:57.227" v="202" actId="14100"/>
          <ac:spMkLst>
            <pc:docMk/>
            <pc:sldMk cId="635881682" sldId="256"/>
            <ac:spMk id="53" creationId="{393374A6-C502-4B27-8922-B030FA4BC627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54" creationId="{F936E524-5BD2-4D99-898A-428F0426246F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61" creationId="{621C213A-1AB4-4776-971D-180F3AA7F9A3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62" creationId="{74BCC6B3-6616-48F8-A808-F0FB7751FDCA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64" creationId="{2889ED53-B2D8-4355-8980-FB45329ED2F1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68" creationId="{C2DA123D-6096-4E26-B4D3-8611F963505C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69" creationId="{DFE87590-30BC-41DC-B277-B48F871322D8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71" creationId="{4EE28853-B8C5-4D3E-B9CC-37A33DF10E52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73" creationId="{201C1471-D45C-46CE-A8F3-8E1CB43BEE4D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74" creationId="{93BF04C5-878D-4979-8DD1-847BDA8D9E32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75" creationId="{848ACDC8-EDFF-426B-B320-AF54A3D2E677}"/>
          </ac:spMkLst>
        </pc:spChg>
        <pc:spChg chg="mod">
          <ac:chgData name="Zhong Hao" userId="044e1e816ffd1f93" providerId="LiveId" clId="{94CF0DAD-67ED-4477-B962-F1F229D94789}" dt="2024-04-08T00:27:33.431" v="4" actId="692"/>
          <ac:spMkLst>
            <pc:docMk/>
            <pc:sldMk cId="635881682" sldId="256"/>
            <ac:spMk id="76" creationId="{D701B306-CA5A-4EEC-8CF9-551D8AA6E126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81" creationId="{DD5791A1-36C3-44FD-B7C9-0CB78D1A32AD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85" creationId="{F40F9030-746A-4569-99D9-89E1B4B470DD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87" creationId="{9FF99844-CAB0-4934-9036-14DB16615D38}"/>
          </ac:spMkLst>
        </pc:spChg>
        <pc:spChg chg="mod">
          <ac:chgData name="Zhong Hao" userId="044e1e816ffd1f93" providerId="LiveId" clId="{94CF0DAD-67ED-4477-B962-F1F229D94789}" dt="2024-04-10T23:58:39.571" v="200" actId="1036"/>
          <ac:spMkLst>
            <pc:docMk/>
            <pc:sldMk cId="635881682" sldId="256"/>
            <ac:spMk id="88" creationId="{2CADFCD1-AC1E-45BB-B486-0C0FF40C5B0C}"/>
          </ac:spMkLst>
        </pc:spChg>
        <pc:spChg chg="add mod">
          <ac:chgData name="Zhong Hao" userId="044e1e816ffd1f93" providerId="LiveId" clId="{94CF0DAD-67ED-4477-B962-F1F229D94789}" dt="2024-04-11T00:56:09.600" v="2517" actId="1035"/>
          <ac:spMkLst>
            <pc:docMk/>
            <pc:sldMk cId="635881682" sldId="256"/>
            <ac:spMk id="91" creationId="{1B269FF6-8FCB-463F-8637-5DA16DD926FF}"/>
          </ac:spMkLst>
        </pc:spChg>
        <pc:spChg chg="add mod">
          <ac:chgData name="Zhong Hao" userId="044e1e816ffd1f93" providerId="LiveId" clId="{94CF0DAD-67ED-4477-B962-F1F229D94789}" dt="2024-04-11T00:56:09.600" v="2517" actId="1035"/>
          <ac:spMkLst>
            <pc:docMk/>
            <pc:sldMk cId="635881682" sldId="256"/>
            <ac:spMk id="92" creationId="{BCBA431E-50E7-4096-98B2-4436D4951F44}"/>
          </ac:spMkLst>
        </pc:spChg>
        <pc:spChg chg="mod">
          <ac:chgData name="Zhong Hao" userId="044e1e816ffd1f93" providerId="LiveId" clId="{94CF0DAD-67ED-4477-B962-F1F229D94789}" dt="2024-04-08T04:39:45.734" v="27" actId="207"/>
          <ac:spMkLst>
            <pc:docMk/>
            <pc:sldMk cId="635881682" sldId="256"/>
            <ac:spMk id="93" creationId="{1DD3B28B-C753-442E-BD37-5099457DF35B}"/>
          </ac:spMkLst>
        </pc:spChg>
        <pc:spChg chg="mod">
          <ac:chgData name="Zhong Hao" userId="044e1e816ffd1f93" providerId="LiveId" clId="{94CF0DAD-67ED-4477-B962-F1F229D94789}" dt="2024-04-11T00:55:56.148" v="2496" actId="1035"/>
          <ac:spMkLst>
            <pc:docMk/>
            <pc:sldMk cId="635881682" sldId="256"/>
            <ac:spMk id="94" creationId="{D0E0DF6C-BFE8-4B29-A7EF-7FFE4044FAC9}"/>
          </ac:spMkLst>
        </pc:spChg>
        <pc:spChg chg="add mod">
          <ac:chgData name="Zhong Hao" userId="044e1e816ffd1f93" providerId="LiveId" clId="{94CF0DAD-67ED-4477-B962-F1F229D94789}" dt="2024-04-11T00:56:09.600" v="2517" actId="1035"/>
          <ac:spMkLst>
            <pc:docMk/>
            <pc:sldMk cId="635881682" sldId="256"/>
            <ac:spMk id="95" creationId="{CCA8A084-B094-4F52-874C-A9B439F43BC0}"/>
          </ac:spMkLst>
        </pc:spChg>
        <pc:spChg chg="del mod">
          <ac:chgData name="Zhong Hao" userId="044e1e816ffd1f93" providerId="LiveId" clId="{94CF0DAD-67ED-4477-B962-F1F229D94789}" dt="2024-04-10T23:58:51.281" v="201" actId="478"/>
          <ac:spMkLst>
            <pc:docMk/>
            <pc:sldMk cId="635881682" sldId="256"/>
            <ac:spMk id="96" creationId="{E7F8928F-CD5F-4370-A181-3734B3E4CB76}"/>
          </ac:spMkLst>
        </pc:spChg>
        <pc:spChg chg="add del mod">
          <ac:chgData name="Zhong Hao" userId="044e1e816ffd1f93" providerId="LiveId" clId="{94CF0DAD-67ED-4477-B962-F1F229D94789}" dt="2024-04-11T00:07:24.038" v="352" actId="478"/>
          <ac:spMkLst>
            <pc:docMk/>
            <pc:sldMk cId="635881682" sldId="256"/>
            <ac:spMk id="97" creationId="{F697B880-10F6-41EC-B3F8-869F577940C8}"/>
          </ac:spMkLst>
        </pc:spChg>
        <pc:spChg chg="add mod">
          <ac:chgData name="Zhong Hao" userId="044e1e816ffd1f93" providerId="LiveId" clId="{94CF0DAD-67ED-4477-B962-F1F229D94789}" dt="2024-04-11T00:56:09.600" v="2517" actId="1035"/>
          <ac:spMkLst>
            <pc:docMk/>
            <pc:sldMk cId="635881682" sldId="256"/>
            <ac:spMk id="103" creationId="{2E7ED7F3-E832-4DD7-9A5B-85CB741CC846}"/>
          </ac:spMkLst>
        </pc:spChg>
        <pc:spChg chg="add mod">
          <ac:chgData name="Zhong Hao" userId="044e1e816ffd1f93" providerId="LiveId" clId="{94CF0DAD-67ED-4477-B962-F1F229D94789}" dt="2024-04-11T00:56:09.600" v="2517" actId="1035"/>
          <ac:spMkLst>
            <pc:docMk/>
            <pc:sldMk cId="635881682" sldId="256"/>
            <ac:spMk id="105" creationId="{0A815A7D-A8F9-43B0-B349-938C4AFBE9D2}"/>
          </ac:spMkLst>
        </pc:spChg>
        <pc:spChg chg="mod">
          <ac:chgData name="Zhong Hao" userId="044e1e816ffd1f93" providerId="LiveId" clId="{94CF0DAD-67ED-4477-B962-F1F229D94789}" dt="2024-04-10T23:57:50.335" v="139" actId="1035"/>
          <ac:spMkLst>
            <pc:docMk/>
            <pc:sldMk cId="635881682" sldId="256"/>
            <ac:spMk id="106" creationId="{BC898391-D4DE-4254-BDF9-F0773AE336EF}"/>
          </ac:spMkLst>
        </pc:spChg>
        <pc:spChg chg="add mod">
          <ac:chgData name="Zhong Hao" userId="044e1e816ffd1f93" providerId="LiveId" clId="{94CF0DAD-67ED-4477-B962-F1F229D94789}" dt="2024-04-11T00:59:19.155" v="2757" actId="1035"/>
          <ac:spMkLst>
            <pc:docMk/>
            <pc:sldMk cId="635881682" sldId="256"/>
            <ac:spMk id="109" creationId="{13685CCE-AA27-4264-A9C6-AD8645F4AD2F}"/>
          </ac:spMkLst>
        </pc:spChg>
        <pc:spChg chg="mod">
          <ac:chgData name="Zhong Hao" userId="044e1e816ffd1f93" providerId="LiveId" clId="{94CF0DAD-67ED-4477-B962-F1F229D94789}" dt="2024-04-11T00:05:19.476" v="313" actId="14100"/>
          <ac:spMkLst>
            <pc:docMk/>
            <pc:sldMk cId="635881682" sldId="256"/>
            <ac:spMk id="110" creationId="{0D825BA2-320F-4951-9C41-CE5D64F2E4DD}"/>
          </ac:spMkLst>
        </pc:spChg>
        <pc:spChg chg="add mod">
          <ac:chgData name="Zhong Hao" userId="044e1e816ffd1f93" providerId="LiveId" clId="{94CF0DAD-67ED-4477-B962-F1F229D94789}" dt="2024-04-11T00:59:14.453" v="2752" actId="1036"/>
          <ac:spMkLst>
            <pc:docMk/>
            <pc:sldMk cId="635881682" sldId="256"/>
            <ac:spMk id="112" creationId="{84759B3B-8D96-4085-AEAF-D27BCC804BE5}"/>
          </ac:spMkLst>
        </pc:spChg>
        <pc:spChg chg="mod">
          <ac:chgData name="Zhong Hao" userId="044e1e816ffd1f93" providerId="LiveId" clId="{94CF0DAD-67ED-4477-B962-F1F229D94789}" dt="2024-04-10T23:57:04.887" v="71" actId="1035"/>
          <ac:spMkLst>
            <pc:docMk/>
            <pc:sldMk cId="635881682" sldId="256"/>
            <ac:spMk id="113" creationId="{314036D2-D29C-4FAF-BF43-C17807A67D1E}"/>
          </ac:spMkLst>
        </pc:spChg>
        <pc:spChg chg="mod">
          <ac:chgData name="Zhong Hao" userId="044e1e816ffd1f93" providerId="LiveId" clId="{94CF0DAD-67ED-4477-B962-F1F229D94789}" dt="2024-04-10T23:57:12.657" v="108" actId="1036"/>
          <ac:spMkLst>
            <pc:docMk/>
            <pc:sldMk cId="635881682" sldId="256"/>
            <ac:spMk id="114" creationId="{F4D8297A-B31D-4164-8BCD-C3A2EECCD869}"/>
          </ac:spMkLst>
        </pc:spChg>
        <pc:spChg chg="mod">
          <ac:chgData name="Zhong Hao" userId="044e1e816ffd1f93" providerId="LiveId" clId="{94CF0DAD-67ED-4477-B962-F1F229D94789}" dt="2024-04-11T00:05:27.300" v="315" actId="14100"/>
          <ac:spMkLst>
            <pc:docMk/>
            <pc:sldMk cId="635881682" sldId="256"/>
            <ac:spMk id="115" creationId="{A01E3C57-3C0B-4A91-BB69-3086262E3C12}"/>
          </ac:spMkLst>
        </pc:spChg>
        <pc:spChg chg="mod">
          <ac:chgData name="Zhong Hao" userId="044e1e816ffd1f93" providerId="LiveId" clId="{94CF0DAD-67ED-4477-B962-F1F229D94789}" dt="2024-04-11T00:05:34.941" v="316" actId="14100"/>
          <ac:spMkLst>
            <pc:docMk/>
            <pc:sldMk cId="635881682" sldId="256"/>
            <ac:spMk id="116" creationId="{549CA7E5-B39E-4CCC-A40A-1156AE48313E}"/>
          </ac:spMkLst>
        </pc:spChg>
        <pc:spChg chg="mod">
          <ac:chgData name="Zhong Hao" userId="044e1e816ffd1f93" providerId="LiveId" clId="{94CF0DAD-67ED-4477-B962-F1F229D94789}" dt="2024-04-08T04:39:39.553" v="26" actId="207"/>
          <ac:spMkLst>
            <pc:docMk/>
            <pc:sldMk cId="635881682" sldId="256"/>
            <ac:spMk id="117" creationId="{AFA2E140-43F8-4A11-A142-6F6B7C456CC2}"/>
          </ac:spMkLst>
        </pc:spChg>
        <pc:spChg chg="mod">
          <ac:chgData name="Zhong Hao" userId="044e1e816ffd1f93" providerId="LiveId" clId="{94CF0DAD-67ED-4477-B962-F1F229D94789}" dt="2024-04-11T00:05:39.475" v="317" actId="1076"/>
          <ac:spMkLst>
            <pc:docMk/>
            <pc:sldMk cId="635881682" sldId="256"/>
            <ac:spMk id="118" creationId="{889531D4-F9AC-47F4-96A6-021EA1EBDE76}"/>
          </ac:spMkLst>
        </pc:spChg>
        <pc:spChg chg="mod">
          <ac:chgData name="Zhong Hao" userId="044e1e816ffd1f93" providerId="LiveId" clId="{94CF0DAD-67ED-4477-B962-F1F229D94789}" dt="2024-04-10T23:56:57.396" v="53" actId="14100"/>
          <ac:spMkLst>
            <pc:docMk/>
            <pc:sldMk cId="635881682" sldId="256"/>
            <ac:spMk id="121" creationId="{CAE5B5C7-E98D-433A-B62A-B556B7520A58}"/>
          </ac:spMkLst>
        </pc:spChg>
        <pc:spChg chg="mod">
          <ac:chgData name="Zhong Hao" userId="044e1e816ffd1f93" providerId="LiveId" clId="{94CF0DAD-67ED-4477-B962-F1F229D94789}" dt="2024-04-10T23:57:15.323" v="109" actId="14100"/>
          <ac:spMkLst>
            <pc:docMk/>
            <pc:sldMk cId="635881682" sldId="256"/>
            <ac:spMk id="122" creationId="{E2FE1AC9-26A1-43B4-A410-552E78490699}"/>
          </ac:spMkLst>
        </pc:spChg>
        <pc:spChg chg="mod">
          <ac:chgData name="Zhong Hao" userId="044e1e816ffd1f93" providerId="LiveId" clId="{94CF0DAD-67ED-4477-B962-F1F229D94789}" dt="2024-04-10T23:58:27.061" v="172" actId="14100"/>
          <ac:spMkLst>
            <pc:docMk/>
            <pc:sldMk cId="635881682" sldId="256"/>
            <ac:spMk id="123" creationId="{6A95D6C0-3A43-4970-8A8A-21188D6F566B}"/>
          </ac:spMkLst>
        </pc:spChg>
        <pc:spChg chg="mod">
          <ac:chgData name="Zhong Hao" userId="044e1e816ffd1f93" providerId="LiveId" clId="{94CF0DAD-67ED-4477-B962-F1F229D94789}" dt="2024-04-08T04:37:42.461" v="17" actId="207"/>
          <ac:spMkLst>
            <pc:docMk/>
            <pc:sldMk cId="635881682" sldId="256"/>
            <ac:spMk id="124" creationId="{7A98F841-927B-4B1A-BA3A-B6C8C92612B4}"/>
          </ac:spMkLst>
        </pc:spChg>
        <pc:spChg chg="mod">
          <ac:chgData name="Zhong Hao" userId="044e1e816ffd1f93" providerId="LiveId" clId="{94CF0DAD-67ED-4477-B962-F1F229D94789}" dt="2024-04-10T23:57:46.363" v="121" actId="1035"/>
          <ac:spMkLst>
            <pc:docMk/>
            <pc:sldMk cId="635881682" sldId="256"/>
            <ac:spMk id="125" creationId="{34784B17-074F-42B7-849E-87ABD07BEDB2}"/>
          </ac:spMkLst>
        </pc:spChg>
        <pc:spChg chg="add mod">
          <ac:chgData name="Zhong Hao" userId="044e1e816ffd1f93" providerId="LiveId" clId="{94CF0DAD-67ED-4477-B962-F1F229D94789}" dt="2024-04-11T00:58:39.271" v="2599" actId="1036"/>
          <ac:spMkLst>
            <pc:docMk/>
            <pc:sldMk cId="635881682" sldId="256"/>
            <ac:spMk id="126" creationId="{A854A79E-0999-49F2-B43F-070E89624345}"/>
          </ac:spMkLst>
        </pc:spChg>
        <pc:spChg chg="add mod">
          <ac:chgData name="Zhong Hao" userId="044e1e816ffd1f93" providerId="LiveId" clId="{94CF0DAD-67ED-4477-B962-F1F229D94789}" dt="2024-04-11T00:55:34.522" v="2390" actId="1036"/>
          <ac:spMkLst>
            <pc:docMk/>
            <pc:sldMk cId="635881682" sldId="256"/>
            <ac:spMk id="127" creationId="{E199D808-CB47-4AAD-A0B3-CDD556CDCEC8}"/>
          </ac:spMkLst>
        </pc:spChg>
        <pc:spChg chg="add mod">
          <ac:chgData name="Zhong Hao" userId="044e1e816ffd1f93" providerId="LiveId" clId="{94CF0DAD-67ED-4477-B962-F1F229D94789}" dt="2024-04-11T00:55:24.040" v="2353" actId="14100"/>
          <ac:spMkLst>
            <pc:docMk/>
            <pc:sldMk cId="635881682" sldId="256"/>
            <ac:spMk id="128" creationId="{A9DC7A92-1D29-4D5D-B511-C4C4EB11BFC6}"/>
          </ac:spMkLst>
        </pc:spChg>
        <pc:spChg chg="add mod">
          <ac:chgData name="Zhong Hao" userId="044e1e816ffd1f93" providerId="LiveId" clId="{94CF0DAD-67ED-4477-B962-F1F229D94789}" dt="2024-04-11T00:55:20.456" v="2352" actId="1036"/>
          <ac:spMkLst>
            <pc:docMk/>
            <pc:sldMk cId="635881682" sldId="256"/>
            <ac:spMk id="129" creationId="{712B3D49-2B0B-4380-89B0-56F014D1F369}"/>
          </ac:spMkLst>
        </pc:spChg>
        <pc:spChg chg="add mod">
          <ac:chgData name="Zhong Hao" userId="044e1e816ffd1f93" providerId="LiveId" clId="{94CF0DAD-67ED-4477-B962-F1F229D94789}" dt="2024-04-11T00:55:15.791" v="2315" actId="1036"/>
          <ac:spMkLst>
            <pc:docMk/>
            <pc:sldMk cId="635881682" sldId="256"/>
            <ac:spMk id="130" creationId="{BDDC5933-0592-471A-9C49-A71A1D564C43}"/>
          </ac:spMkLst>
        </pc:spChg>
        <pc:spChg chg="add mod">
          <ac:chgData name="Zhong Hao" userId="044e1e816ffd1f93" providerId="LiveId" clId="{94CF0DAD-67ED-4477-B962-F1F229D94789}" dt="2024-04-11T00:55:15.791" v="2315" actId="1036"/>
          <ac:spMkLst>
            <pc:docMk/>
            <pc:sldMk cId="635881682" sldId="256"/>
            <ac:spMk id="131" creationId="{AC7F9C7D-D791-4C7E-BAA0-F0D07838BF37}"/>
          </ac:spMkLst>
        </pc:spChg>
        <pc:spChg chg="add mod">
          <ac:chgData name="Zhong Hao" userId="044e1e816ffd1f93" providerId="LiveId" clId="{94CF0DAD-67ED-4477-B962-F1F229D94789}" dt="2024-04-11T00:55:15.791" v="2315" actId="1036"/>
          <ac:spMkLst>
            <pc:docMk/>
            <pc:sldMk cId="635881682" sldId="256"/>
            <ac:spMk id="132" creationId="{C1490CA5-E277-48E1-B779-BF5B69836C55}"/>
          </ac:spMkLst>
        </pc:spChg>
        <pc:spChg chg="add mod">
          <ac:chgData name="Zhong Hao" userId="044e1e816ffd1f93" providerId="LiveId" clId="{94CF0DAD-67ED-4477-B962-F1F229D94789}" dt="2024-04-11T00:55:15.791" v="2315" actId="1036"/>
          <ac:spMkLst>
            <pc:docMk/>
            <pc:sldMk cId="635881682" sldId="256"/>
            <ac:spMk id="133" creationId="{F87E94A8-173D-47B6-800B-0C95DA7D2028}"/>
          </ac:spMkLst>
        </pc:spChg>
        <pc:spChg chg="add del mod">
          <ac:chgData name="Zhong Hao" userId="044e1e816ffd1f93" providerId="LiveId" clId="{94CF0DAD-67ED-4477-B962-F1F229D94789}" dt="2024-04-11T00:43:03.052" v="1746"/>
          <ac:spMkLst>
            <pc:docMk/>
            <pc:sldMk cId="635881682" sldId="256"/>
            <ac:spMk id="134" creationId="{26BE9198-8F0D-45FB-8F70-4517ECEA1B0F}"/>
          </ac:spMkLst>
        </pc:spChg>
        <pc:spChg chg="add del mod">
          <ac:chgData name="Zhong Hao" userId="044e1e816ffd1f93" providerId="LiveId" clId="{94CF0DAD-67ED-4477-B962-F1F229D94789}" dt="2024-04-11T00:43:03.052" v="1746"/>
          <ac:spMkLst>
            <pc:docMk/>
            <pc:sldMk cId="635881682" sldId="256"/>
            <ac:spMk id="135" creationId="{C299048F-24D2-4E6C-9FD5-11E62C2AED70}"/>
          </ac:spMkLst>
        </pc:spChg>
        <pc:spChg chg="add mod">
          <ac:chgData name="Zhong Hao" userId="044e1e816ffd1f93" providerId="LiveId" clId="{94CF0DAD-67ED-4477-B962-F1F229D94789}" dt="2024-04-11T00:59:56.082" v="2762" actId="14100"/>
          <ac:spMkLst>
            <pc:docMk/>
            <pc:sldMk cId="635881682" sldId="256"/>
            <ac:spMk id="136" creationId="{27DC904D-025A-41FA-8199-BEAEF9D38B33}"/>
          </ac:spMkLst>
        </pc:spChg>
        <pc:spChg chg="mod">
          <ac:chgData name="Zhong Hao" userId="044e1e816ffd1f93" providerId="LiveId" clId="{94CF0DAD-67ED-4477-B962-F1F229D94789}" dt="2024-04-10T23:58:09.593" v="168" actId="1035"/>
          <ac:spMkLst>
            <pc:docMk/>
            <pc:sldMk cId="635881682" sldId="256"/>
            <ac:spMk id="137" creationId="{B6123662-D4FA-4C7F-BFDC-8D55F0D51A1A}"/>
          </ac:spMkLst>
        </pc:spChg>
        <pc:spChg chg="add mod">
          <ac:chgData name="Zhong Hao" userId="044e1e816ffd1f93" providerId="LiveId" clId="{94CF0DAD-67ED-4477-B962-F1F229D94789}" dt="2024-04-11T01:00:04.394" v="2764" actId="14100"/>
          <ac:spMkLst>
            <pc:docMk/>
            <pc:sldMk cId="635881682" sldId="256"/>
            <ac:spMk id="138" creationId="{3BCD62EB-D4E8-44BA-B487-C83B2D1EB227}"/>
          </ac:spMkLst>
        </pc:spChg>
        <pc:spChg chg="mod">
          <ac:chgData name="Zhong Hao" userId="044e1e816ffd1f93" providerId="LiveId" clId="{94CF0DAD-67ED-4477-B962-F1F229D94789}" dt="2024-04-10T23:55:00.189" v="28" actId="14100"/>
          <ac:spMkLst>
            <pc:docMk/>
            <pc:sldMk cId="635881682" sldId="256"/>
            <ac:spMk id="139" creationId="{C6895604-2534-4AA2-BAB3-2EFDFF9A0041}"/>
          </ac:spMkLst>
        </pc:spChg>
        <pc:spChg chg="mod">
          <ac:chgData name="Zhong Hao" userId="044e1e816ffd1f93" providerId="LiveId" clId="{94CF0DAD-67ED-4477-B962-F1F229D94789}" dt="2024-04-10T23:57:46.363" v="121" actId="1035"/>
          <ac:spMkLst>
            <pc:docMk/>
            <pc:sldMk cId="635881682" sldId="256"/>
            <ac:spMk id="140" creationId="{F0685A00-7AFD-4450-ADEA-36DBB94B70D8}"/>
          </ac:spMkLst>
        </pc:spChg>
        <pc:spChg chg="mod">
          <ac:chgData name="Zhong Hao" userId="044e1e816ffd1f93" providerId="LiveId" clId="{94CF0DAD-67ED-4477-B962-F1F229D94789}" dt="2024-04-10T23:58:09.593" v="168" actId="1035"/>
          <ac:spMkLst>
            <pc:docMk/>
            <pc:sldMk cId="635881682" sldId="256"/>
            <ac:spMk id="141" creationId="{7EF47DF7-13C6-4243-9752-0A1A1C382593}"/>
          </ac:spMkLst>
        </pc:spChg>
        <pc:spChg chg="add mod">
          <ac:chgData name="Zhong Hao" userId="044e1e816ffd1f93" providerId="LiveId" clId="{94CF0DAD-67ED-4477-B962-F1F229D94789}" dt="2024-04-11T01:01:09.466" v="2775" actId="20577"/>
          <ac:spMkLst>
            <pc:docMk/>
            <pc:sldMk cId="635881682" sldId="256"/>
            <ac:spMk id="153" creationId="{B978ECE9-5784-4EAF-869C-D2B18007C947}"/>
          </ac:spMkLst>
        </pc:spChg>
        <pc:spChg chg="add mod">
          <ac:chgData name="Zhong Hao" userId="044e1e816ffd1f93" providerId="LiveId" clId="{94CF0DAD-67ED-4477-B962-F1F229D94789}" dt="2024-04-11T01:00:21.140" v="2768" actId="14100"/>
          <ac:spMkLst>
            <pc:docMk/>
            <pc:sldMk cId="635881682" sldId="256"/>
            <ac:spMk id="156" creationId="{B08B5230-6C55-4712-A3EF-7518356B5AC6}"/>
          </ac:spMkLst>
        </pc:spChg>
        <pc:spChg chg="mod">
          <ac:chgData name="Zhong Hao" userId="044e1e816ffd1f93" providerId="LiveId" clId="{94CF0DAD-67ED-4477-B962-F1F229D94789}" dt="2024-04-11T00:58:06.468" v="2564" actId="1076"/>
          <ac:spMkLst>
            <pc:docMk/>
            <pc:sldMk cId="635881682" sldId="256"/>
            <ac:spMk id="165" creationId="{373B4408-6E2A-4F49-8C44-CD6DA6677ADA}"/>
          </ac:spMkLst>
        </pc:spChg>
        <pc:spChg chg="mod">
          <ac:chgData name="Zhong Hao" userId="044e1e816ffd1f93" providerId="LiveId" clId="{94CF0DAD-67ED-4477-B962-F1F229D94789}" dt="2024-04-11T00:36:13.679" v="1407" actId="1035"/>
          <ac:spMkLst>
            <pc:docMk/>
            <pc:sldMk cId="635881682" sldId="256"/>
            <ac:spMk id="166" creationId="{D5BCB45C-8AD7-4070-8FF3-3FB9F50203C1}"/>
          </ac:spMkLst>
        </pc:spChg>
        <pc:spChg chg="mod">
          <ac:chgData name="Zhong Hao" userId="044e1e816ffd1f93" providerId="LiveId" clId="{94CF0DAD-67ED-4477-B962-F1F229D94789}" dt="2024-04-11T00:36:13.679" v="1407" actId="1035"/>
          <ac:spMkLst>
            <pc:docMk/>
            <pc:sldMk cId="635881682" sldId="256"/>
            <ac:spMk id="172" creationId="{D751E520-0CDB-4A7D-A676-F6512C3FF635}"/>
          </ac:spMkLst>
        </pc:spChg>
        <pc:spChg chg="mod">
          <ac:chgData name="Zhong Hao" userId="044e1e816ffd1f93" providerId="LiveId" clId="{94CF0DAD-67ED-4477-B962-F1F229D94789}" dt="2024-04-11T00:36:13.679" v="1407" actId="1035"/>
          <ac:spMkLst>
            <pc:docMk/>
            <pc:sldMk cId="635881682" sldId="256"/>
            <ac:spMk id="174" creationId="{3B31156F-3D08-411C-A582-C5C2020BBE2A}"/>
          </ac:spMkLst>
        </pc:spChg>
        <pc:graphicFrameChg chg="del mod">
          <ac:chgData name="Zhong Hao" userId="044e1e816ffd1f93" providerId="LiveId" clId="{94CF0DAD-67ED-4477-B962-F1F229D94789}" dt="2024-04-10T23:59:10.294" v="246" actId="478"/>
          <ac:graphicFrameMkLst>
            <pc:docMk/>
            <pc:sldMk cId="635881682" sldId="256"/>
            <ac:graphicFrameMk id="31" creationId="{D7014D88-9B47-4986-9F30-4146CF7618B7}"/>
          </ac:graphicFrameMkLst>
        </pc:graphicFrameChg>
        <pc:graphicFrameChg chg="del mod">
          <ac:chgData name="Zhong Hao" userId="044e1e816ffd1f93" providerId="LiveId" clId="{94CF0DAD-67ED-4477-B962-F1F229D94789}" dt="2024-04-11T00:18:34.057" v="729" actId="478"/>
          <ac:graphicFrameMkLst>
            <pc:docMk/>
            <pc:sldMk cId="635881682" sldId="256"/>
            <ac:graphicFrameMk id="101" creationId="{7F251D77-92D8-4D72-8DD1-DA4D85AA1497}"/>
          </ac:graphicFrameMkLst>
        </pc:graphicFrameChg>
        <pc:picChg chg="mod">
          <ac:chgData name="Zhong Hao" userId="044e1e816ffd1f93" providerId="LiveId" clId="{94CF0DAD-67ED-4477-B962-F1F229D94789}" dt="2024-04-10T23:58:39.571" v="200" actId="1036"/>
          <ac:picMkLst>
            <pc:docMk/>
            <pc:sldMk cId="635881682" sldId="256"/>
            <ac:picMk id="6" creationId="{29BD9439-934B-485C-A20D-2F34CC0086A2}"/>
          </ac:picMkLst>
        </pc:picChg>
        <pc:picChg chg="del mod">
          <ac:chgData name="Zhong Hao" userId="044e1e816ffd1f93" providerId="LiveId" clId="{94CF0DAD-67ED-4477-B962-F1F229D94789}" dt="2024-04-08T04:36:27.892" v="10" actId="478"/>
          <ac:picMkLst>
            <pc:docMk/>
            <pc:sldMk cId="635881682" sldId="256"/>
            <ac:picMk id="9" creationId="{918EE326-07A7-45EE-9281-DC40AFE592AB}"/>
          </ac:picMkLst>
        </pc:picChg>
        <pc:picChg chg="mod">
          <ac:chgData name="Zhong Hao" userId="044e1e816ffd1f93" providerId="LiveId" clId="{94CF0DAD-67ED-4477-B962-F1F229D94789}" dt="2024-04-10T23:58:39.571" v="200" actId="1036"/>
          <ac:picMkLst>
            <pc:docMk/>
            <pc:sldMk cId="635881682" sldId="256"/>
            <ac:picMk id="10" creationId="{3FBBF087-8F94-4F83-BA04-29DD4B8FE379}"/>
          </ac:picMkLst>
        </pc:picChg>
        <pc:picChg chg="mod">
          <ac:chgData name="Zhong Hao" userId="044e1e816ffd1f93" providerId="LiveId" clId="{94CF0DAD-67ED-4477-B962-F1F229D94789}" dt="2024-04-08T00:26:51.899" v="0" actId="1076"/>
          <ac:picMkLst>
            <pc:docMk/>
            <pc:sldMk cId="635881682" sldId="256"/>
            <ac:picMk id="14" creationId="{26EAA69C-AFEA-4B74-975B-9BD92356D051}"/>
          </ac:picMkLst>
        </pc:picChg>
        <pc:picChg chg="add mod">
          <ac:chgData name="Zhong Hao" userId="044e1e816ffd1f93" providerId="LiveId" clId="{94CF0DAD-67ED-4477-B962-F1F229D94789}" dt="2024-04-11T00:59:16.737" v="2755" actId="1035"/>
          <ac:picMkLst>
            <pc:docMk/>
            <pc:sldMk cId="635881682" sldId="256"/>
            <ac:picMk id="20" creationId="{F3DF06F5-0373-43F2-B687-CBDFF9528869}"/>
          </ac:picMkLst>
        </pc:picChg>
        <pc:picChg chg="mod">
          <ac:chgData name="Zhong Hao" userId="044e1e816ffd1f93" providerId="LiveId" clId="{94CF0DAD-67ED-4477-B962-F1F229D94789}" dt="2024-04-11T00:59:25.018" v="2760" actId="1076"/>
          <ac:picMkLst>
            <pc:docMk/>
            <pc:sldMk cId="635881682" sldId="256"/>
            <ac:picMk id="33" creationId="{06801521-AEDF-4311-8536-07CC2EB30560}"/>
          </ac:picMkLst>
        </pc:picChg>
        <pc:picChg chg="add mod">
          <ac:chgData name="Zhong Hao" userId="044e1e816ffd1f93" providerId="LiveId" clId="{94CF0DAD-67ED-4477-B962-F1F229D94789}" dt="2024-04-08T04:37:12.809" v="14" actId="1076"/>
          <ac:picMkLst>
            <pc:docMk/>
            <pc:sldMk cId="635881682" sldId="256"/>
            <ac:picMk id="90" creationId="{E1F6A1B6-58E1-40EE-80C7-978A4D19746C}"/>
          </ac:picMkLst>
        </pc:picChg>
        <pc:picChg chg="add mod">
          <ac:chgData name="Zhong Hao" userId="044e1e816ffd1f93" providerId="LiveId" clId="{94CF0DAD-67ED-4477-B962-F1F229D94789}" dt="2024-04-11T00:59:07.389" v="2728" actId="1035"/>
          <ac:picMkLst>
            <pc:docMk/>
            <pc:sldMk cId="635881682" sldId="256"/>
            <ac:picMk id="107" creationId="{20D66A1D-B96D-4AF4-9865-FF6D696D1ADF}"/>
          </ac:picMkLst>
        </pc:picChg>
        <pc:picChg chg="add mod">
          <ac:chgData name="Zhong Hao" userId="044e1e816ffd1f93" providerId="LiveId" clId="{94CF0DAD-67ED-4477-B962-F1F229D94789}" dt="2024-04-11T00:59:10.449" v="2743" actId="1036"/>
          <ac:picMkLst>
            <pc:docMk/>
            <pc:sldMk cId="635881682" sldId="256"/>
            <ac:picMk id="108" creationId="{516BE2EB-7888-434F-BE51-4BE233CB6E8B}"/>
          </ac:picMkLst>
        </pc:picChg>
        <pc:picChg chg="mod">
          <ac:chgData name="Zhong Hao" userId="044e1e816ffd1f93" providerId="LiveId" clId="{94CF0DAD-67ED-4477-B962-F1F229D94789}" dt="2024-04-11T00:56:09.600" v="2517" actId="1035"/>
          <ac:picMkLst>
            <pc:docMk/>
            <pc:sldMk cId="635881682" sldId="256"/>
            <ac:picMk id="170" creationId="{6A6051E9-14FA-4E5E-809F-ADC98AB472B5}"/>
          </ac:picMkLst>
        </pc:picChg>
        <pc:picChg chg="add mod">
          <ac:chgData name="Zhong Hao" userId="044e1e816ffd1f93" providerId="LiveId" clId="{94CF0DAD-67ED-4477-B962-F1F229D94789}" dt="2024-04-11T00:56:09.600" v="2517" actId="1035"/>
          <ac:picMkLst>
            <pc:docMk/>
            <pc:sldMk cId="635881682" sldId="256"/>
            <ac:picMk id="1026" creationId="{95A8BB45-BDE9-47EA-897C-38C5A19BFE07}"/>
          </ac:picMkLst>
        </pc:picChg>
        <pc:cxnChg chg="add mod">
          <ac:chgData name="Zhong Hao" userId="044e1e816ffd1f93" providerId="LiveId" clId="{94CF0DAD-67ED-4477-B962-F1F229D94789}" dt="2024-04-11T00:56:09.600" v="2517" actId="1035"/>
          <ac:cxnSpMkLst>
            <pc:docMk/>
            <pc:sldMk cId="635881682" sldId="256"/>
            <ac:cxnSpMk id="5" creationId="{E7C51C30-D70D-48B4-8FAD-EE5EA35D34FA}"/>
          </ac:cxnSpMkLst>
        </pc:cxnChg>
        <pc:cxnChg chg="mod">
          <ac:chgData name="Zhong Hao" userId="044e1e816ffd1f93" providerId="LiveId" clId="{94CF0DAD-67ED-4477-B962-F1F229D94789}" dt="2024-04-10T23:58:39.571" v="200" actId="1036"/>
          <ac:cxnSpMkLst>
            <pc:docMk/>
            <pc:sldMk cId="635881682" sldId="256"/>
            <ac:cxnSpMk id="13" creationId="{0C5BCCB0-3292-430A-A7A3-7FC85EF0C271}"/>
          </ac:cxnSpMkLst>
        </pc:cxnChg>
        <pc:cxnChg chg="add mod">
          <ac:chgData name="Zhong Hao" userId="044e1e816ffd1f93" providerId="LiveId" clId="{94CF0DAD-67ED-4477-B962-F1F229D94789}" dt="2024-04-11T00:56:09.600" v="2517" actId="1035"/>
          <ac:cxnSpMkLst>
            <pc:docMk/>
            <pc:sldMk cId="635881682" sldId="256"/>
            <ac:cxnSpMk id="18" creationId="{95100D6B-AE7E-400C-A0DC-3B39F4512DD4}"/>
          </ac:cxnSpMkLst>
        </pc:cxnChg>
        <pc:cxnChg chg="add del mod">
          <ac:chgData name="Zhong Hao" userId="044e1e816ffd1f93" providerId="LiveId" clId="{94CF0DAD-67ED-4477-B962-F1F229D94789}" dt="2024-04-11T00:54:11.699" v="2126" actId="478"/>
          <ac:cxnSpMkLst>
            <pc:docMk/>
            <pc:sldMk cId="635881682" sldId="256"/>
            <ac:cxnSpMk id="23" creationId="{B6BF77E8-54FF-4BC5-917B-552981DB368E}"/>
          </ac:cxnSpMkLst>
        </pc:cxnChg>
        <pc:cxnChg chg="mod">
          <ac:chgData name="Zhong Hao" userId="044e1e816ffd1f93" providerId="LiveId" clId="{94CF0DAD-67ED-4477-B962-F1F229D94789}" dt="2024-04-10T23:58:39.571" v="200" actId="1036"/>
          <ac:cxnSpMkLst>
            <pc:docMk/>
            <pc:sldMk cId="635881682" sldId="256"/>
            <ac:cxnSpMk id="77" creationId="{3F932600-916D-4153-9319-29138F5C724B}"/>
          </ac:cxnSpMkLst>
        </pc:cxnChg>
        <pc:cxnChg chg="mod">
          <ac:chgData name="Zhong Hao" userId="044e1e816ffd1f93" providerId="LiveId" clId="{94CF0DAD-67ED-4477-B962-F1F229D94789}" dt="2024-04-10T23:58:39.571" v="200" actId="1036"/>
          <ac:cxnSpMkLst>
            <pc:docMk/>
            <pc:sldMk cId="635881682" sldId="256"/>
            <ac:cxnSpMk id="86" creationId="{474B046D-0176-4103-832A-C357CC998027}"/>
          </ac:cxnSpMkLst>
        </pc:cxnChg>
        <pc:cxnChg chg="mod">
          <ac:chgData name="Zhong Hao" userId="044e1e816ffd1f93" providerId="LiveId" clId="{94CF0DAD-67ED-4477-B962-F1F229D94789}" dt="2024-04-10T23:58:39.571" v="200" actId="1036"/>
          <ac:cxnSpMkLst>
            <pc:docMk/>
            <pc:sldMk cId="635881682" sldId="256"/>
            <ac:cxnSpMk id="89" creationId="{3465889B-64E5-4ECD-A757-C3BB711E6578}"/>
          </ac:cxnSpMkLst>
        </pc:cxnChg>
        <pc:cxnChg chg="add mod">
          <ac:chgData name="Zhong Hao" userId="044e1e816ffd1f93" providerId="LiveId" clId="{94CF0DAD-67ED-4477-B962-F1F229D94789}" dt="2024-04-11T00:56:09.600" v="2517" actId="1035"/>
          <ac:cxnSpMkLst>
            <pc:docMk/>
            <pc:sldMk cId="635881682" sldId="256"/>
            <ac:cxnSpMk id="104" creationId="{182D1C56-42A2-4E37-8B82-0A211DCC90D6}"/>
          </ac:cxnSpMkLst>
        </pc:cxnChg>
        <pc:cxnChg chg="add del mod">
          <ac:chgData name="Zhong Hao" userId="044e1e816ffd1f93" providerId="LiveId" clId="{94CF0DAD-67ED-4477-B962-F1F229D94789}" dt="2024-04-11T00:54:10.659" v="2125" actId="478"/>
          <ac:cxnSpMkLst>
            <pc:docMk/>
            <pc:sldMk cId="635881682" sldId="256"/>
            <ac:cxnSpMk id="152" creationId="{70D27124-390C-43BC-AA29-DC2825911800}"/>
          </ac:cxnSpMkLst>
        </pc:cxnChg>
        <pc:cxnChg chg="add del mod">
          <ac:chgData name="Zhong Hao" userId="044e1e816ffd1f93" providerId="LiveId" clId="{94CF0DAD-67ED-4477-B962-F1F229D94789}" dt="2024-04-11T00:54:08.153" v="2123" actId="478"/>
          <ac:cxnSpMkLst>
            <pc:docMk/>
            <pc:sldMk cId="635881682" sldId="256"/>
            <ac:cxnSpMk id="154" creationId="{31688A80-C159-449E-8096-F16B34B8DBF4}"/>
          </ac:cxnSpMkLst>
        </pc:cxnChg>
        <pc:cxnChg chg="add del mod">
          <ac:chgData name="Zhong Hao" userId="044e1e816ffd1f93" providerId="LiveId" clId="{94CF0DAD-67ED-4477-B962-F1F229D94789}" dt="2024-04-11T00:54:08.947" v="2124" actId="478"/>
          <ac:cxnSpMkLst>
            <pc:docMk/>
            <pc:sldMk cId="635881682" sldId="256"/>
            <ac:cxnSpMk id="157" creationId="{7355BCEF-025B-4B20-80ED-5818CFA629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52156"/>
            <a:ext cx="25704245" cy="14789303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311791"/>
            <a:ext cx="22680216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049-D7EE-4F77-B8EE-63FC8F1537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3C02-9978-44C2-B9BD-56840208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1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049-D7EE-4F77-B8EE-63FC8F1537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3C02-9978-44C2-B9BD-56840208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61662"/>
            <a:ext cx="6520562" cy="35999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61662"/>
            <a:ext cx="19183683" cy="35999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049-D7EE-4F77-B8EE-63FC8F1537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3C02-9978-44C2-B9BD-56840208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3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049-D7EE-4F77-B8EE-63FC8F1537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3C02-9978-44C2-B9BD-56840208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3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590491"/>
            <a:ext cx="26082248" cy="176704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428121"/>
            <a:ext cx="26082248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049-D7EE-4F77-B8EE-63FC8F1537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3C02-9978-44C2-B9BD-56840208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08310"/>
            <a:ext cx="12852122" cy="26953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08310"/>
            <a:ext cx="12852122" cy="26953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049-D7EE-4F77-B8EE-63FC8F1537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3C02-9978-44C2-B9BD-56840208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8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61671"/>
            <a:ext cx="26082248" cy="82108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13482"/>
            <a:ext cx="12793057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516968"/>
            <a:ext cx="12793057" cy="228231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13482"/>
            <a:ext cx="12856061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516968"/>
            <a:ext cx="12856061" cy="228231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049-D7EE-4F77-B8EE-63FC8F1537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3C02-9978-44C2-B9BD-56840208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0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049-D7EE-4F77-B8EE-63FC8F1537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3C02-9978-44C2-B9BD-56840208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049-D7EE-4F77-B8EE-63FC8F1537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3C02-9978-44C2-B9BD-56840208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3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16330"/>
            <a:ext cx="15309146" cy="3018827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049-D7EE-4F77-B8EE-63FC8F1537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3C02-9978-44C2-B9BD-56840208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5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16330"/>
            <a:ext cx="15309146" cy="3018827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2049-D7EE-4F77-B8EE-63FC8F1537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3C02-9978-44C2-B9BD-56840208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2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61671"/>
            <a:ext cx="26082248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08310"/>
            <a:ext cx="26082248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52049-D7EE-4F77-B8EE-63FC8F15370B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3C02-9978-44C2-B9BD-568402087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6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A8BB45-BDE9-47EA-897C-38C5A19BF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143" y="27018038"/>
            <a:ext cx="1636682" cy="160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0685A00-7AFD-4450-ADEA-36DBB94B70D8}"/>
              </a:ext>
            </a:extLst>
          </p:cNvPr>
          <p:cNvSpPr/>
          <p:nvPr/>
        </p:nvSpPr>
        <p:spPr>
          <a:xfrm>
            <a:off x="15915459" y="10802824"/>
            <a:ext cx="13421474" cy="1275914"/>
          </a:xfrm>
          <a:prstGeom prst="roundRect">
            <a:avLst>
              <a:gd name="adj" fmla="val 11503"/>
            </a:avLst>
          </a:prstGeom>
          <a:solidFill>
            <a:schemeClr val="accent5">
              <a:lumMod val="20000"/>
              <a:lumOff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CAE5B5C7-E98D-433A-B62A-B556B7520A58}"/>
              </a:ext>
            </a:extLst>
          </p:cNvPr>
          <p:cNvSpPr/>
          <p:nvPr/>
        </p:nvSpPr>
        <p:spPr>
          <a:xfrm>
            <a:off x="756509" y="10869352"/>
            <a:ext cx="13949871" cy="1235655"/>
          </a:xfrm>
          <a:prstGeom prst="roundRect">
            <a:avLst>
              <a:gd name="adj" fmla="val 11503"/>
            </a:avLst>
          </a:prstGeom>
          <a:solidFill>
            <a:schemeClr val="accent5">
              <a:lumMod val="20000"/>
              <a:lumOff val="8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150" name="矩形: 一个圆顶角，剪去另一个顶角 149">
            <a:extLst>
              <a:ext uri="{FF2B5EF4-FFF2-40B4-BE49-F238E27FC236}">
                <a16:creationId xmlns:a16="http://schemas.microsoft.com/office/drawing/2014/main" id="{4E4D97D2-055B-4ECA-A5B5-604C062ECC26}"/>
              </a:ext>
            </a:extLst>
          </p:cNvPr>
          <p:cNvSpPr/>
          <p:nvPr/>
        </p:nvSpPr>
        <p:spPr>
          <a:xfrm>
            <a:off x="23593211" y="5628151"/>
            <a:ext cx="4185826" cy="3056912"/>
          </a:xfrm>
          <a:prstGeom prst="snip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: 一个圆顶角，剪去另一个顶角 144">
            <a:extLst>
              <a:ext uri="{FF2B5EF4-FFF2-40B4-BE49-F238E27FC236}">
                <a16:creationId xmlns:a16="http://schemas.microsoft.com/office/drawing/2014/main" id="{8F7ACB24-7BB9-4271-AE8C-D45D66376678}"/>
              </a:ext>
            </a:extLst>
          </p:cNvPr>
          <p:cNvSpPr/>
          <p:nvPr/>
        </p:nvSpPr>
        <p:spPr>
          <a:xfrm>
            <a:off x="16556741" y="5653381"/>
            <a:ext cx="4185826" cy="4023375"/>
          </a:xfrm>
          <a:prstGeom prst="snip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7EF47DF7-13C6-4243-9752-0A1A1C382593}"/>
              </a:ext>
            </a:extLst>
          </p:cNvPr>
          <p:cNvSpPr/>
          <p:nvPr/>
        </p:nvSpPr>
        <p:spPr>
          <a:xfrm>
            <a:off x="15928007" y="12673996"/>
            <a:ext cx="13421475" cy="877339"/>
          </a:xfrm>
          <a:prstGeom prst="roundRect">
            <a:avLst>
              <a:gd name="adj" fmla="val 11503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37160" tIns="81000" rIns="137160" bIns="68580" numCol="1" rtlCol="0" anchor="ctr" anchorCtr="1" compatLnSpc="1"/>
          <a:lstStyle/>
          <a:p>
            <a:pPr algn="ctr" defTabSz="1371600" fontAlgn="base">
              <a:spcBef>
                <a:spcPct val="0"/>
              </a:spcBef>
              <a:spcAft>
                <a:spcPct val="0"/>
              </a:spcAft>
            </a:pPr>
            <a:endParaRPr lang="zh-CN" altLang="en-US" sz="4200" b="1">
              <a:solidFill>
                <a:srgbClr val="000066"/>
              </a:solidFill>
              <a:cs typeface="Arial" panose="020B0604020202020204" pitchFamily="34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A95D6C0-3A43-4970-8A8A-21188D6F566B}"/>
              </a:ext>
            </a:extLst>
          </p:cNvPr>
          <p:cNvSpPr txBox="1"/>
          <p:nvPr/>
        </p:nvSpPr>
        <p:spPr>
          <a:xfrm>
            <a:off x="15364701" y="4081653"/>
            <a:ext cx="14252449" cy="9796097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latin typeface="Arial Rounded MT Bold" panose="020F07040305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BC898391-D4DE-4254-BDF9-F0773AE336EF}"/>
              </a:ext>
            </a:extLst>
          </p:cNvPr>
          <p:cNvSpPr/>
          <p:nvPr/>
        </p:nvSpPr>
        <p:spPr>
          <a:xfrm rot="5400000">
            <a:off x="22391393" y="11816552"/>
            <a:ext cx="494702" cy="1200224"/>
          </a:xfrm>
          <a:prstGeom prst="rightArrow">
            <a:avLst>
              <a:gd name="adj1" fmla="val 64435"/>
              <a:gd name="adj2" fmla="val 52093"/>
            </a:avLst>
          </a:prstGeom>
          <a:solidFill>
            <a:srgbClr val="C00000"/>
          </a:solidFill>
          <a:ln>
            <a:solidFill>
              <a:srgbClr val="C816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zh-CN" altLang="en-US" sz="2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22F45C-8325-4358-9687-2E7D470D1515}"/>
              </a:ext>
            </a:extLst>
          </p:cNvPr>
          <p:cNvSpPr txBox="1"/>
          <p:nvPr/>
        </p:nvSpPr>
        <p:spPr>
          <a:xfrm>
            <a:off x="439518" y="4158452"/>
            <a:ext cx="14631158" cy="9709448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latin typeface="Arial Rounded MT Bold" panose="020F07040305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76D81-F3A7-4855-A912-C2AE695164D2}"/>
              </a:ext>
            </a:extLst>
          </p:cNvPr>
          <p:cNvSpPr txBox="1"/>
          <p:nvPr/>
        </p:nvSpPr>
        <p:spPr>
          <a:xfrm>
            <a:off x="438315" y="951920"/>
            <a:ext cx="29419201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微软雅黑" panose="020B0503020204020204" pitchFamily="34" charset="-122"/>
              </a:rPr>
              <a:t>An Empirical Study on Cross-language Clone Bugs</a:t>
            </a:r>
          </a:p>
          <a:p>
            <a:pPr algn="ctr"/>
            <a:r>
              <a:rPr kumimoji="1" lang="en-US" altLang="zh-CN" sz="3600" b="1" dirty="0" err="1">
                <a:latin typeface="Arial Rounded MT Bold" panose="020F0704030504030204" pitchFamily="34" charset="0"/>
                <a:ea typeface="微软雅黑" panose="020B0503020204020204" pitchFamily="34" charset="-122"/>
              </a:rPr>
              <a:t>Honghao</a:t>
            </a:r>
            <a:r>
              <a:rPr kumimoji="1" lang="en-US" altLang="zh-CN" sz="3600" b="1" dirty="0">
                <a:latin typeface="Arial Rounded MT Bold" panose="020F0704030504030204" pitchFamily="34" charset="0"/>
                <a:ea typeface="微软雅黑" panose="020B0503020204020204" pitchFamily="34" charset="-122"/>
              </a:rPr>
              <a:t> Chen, Ye Tang, and Hao Zhong</a:t>
            </a:r>
          </a:p>
          <a:p>
            <a:pPr algn="ctr"/>
            <a:r>
              <a:rPr kumimoji="1" lang="en-US" altLang="zh-CN" sz="3600" b="1" dirty="0">
                <a:latin typeface="Arial Rounded MT Bold" panose="020F0704030504030204" pitchFamily="34" charset="0"/>
                <a:ea typeface="微软雅黑" panose="020B0503020204020204" pitchFamily="34" charset="-122"/>
              </a:rPr>
              <a:t>Department of Computer Science and Engineering, Shanghai Jiao Tong University, China</a:t>
            </a:r>
          </a:p>
          <a:p>
            <a:pPr algn="ctr"/>
            <a:r>
              <a:rPr kumimoji="1" lang="en-US" altLang="zh-CN" sz="3600" b="1" dirty="0">
                <a:latin typeface="Arial Rounded MT Bold" panose="020F0704030504030204" pitchFamily="34" charset="0"/>
                <a:ea typeface="微软雅黑" panose="020B0503020204020204" pitchFamily="34" charset="-122"/>
              </a:rPr>
              <a:t>{chenhonghao,tangye_22,zhonghao}@sjtu.edu.cn</a:t>
            </a:r>
            <a:endParaRPr kumimoji="1" lang="zh-CN" altLang="en-US" sz="3600" b="1" dirty="0">
              <a:latin typeface="Arial Rounded MT Bold" panose="020F07040305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6E2E48-306E-4A4D-86AD-EE292A61D0E4}"/>
              </a:ext>
            </a:extLst>
          </p:cNvPr>
          <p:cNvSpPr txBox="1"/>
          <p:nvPr/>
        </p:nvSpPr>
        <p:spPr>
          <a:xfrm>
            <a:off x="2203864" y="4324297"/>
            <a:ext cx="1140785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Microsoft YaHei" panose="020B0503020204020204" pitchFamily="34" charset="-122"/>
              </a:rPr>
              <a:t>Motivation from bug detection </a:t>
            </a:r>
            <a:endParaRPr kumimoji="1" lang="zh-CN" altLang="en-US" sz="4400" b="1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779524-3016-45A7-8054-50B56E270DB3}"/>
              </a:ext>
            </a:extLst>
          </p:cNvPr>
          <p:cNvSpPr txBox="1"/>
          <p:nvPr/>
        </p:nvSpPr>
        <p:spPr>
          <a:xfrm>
            <a:off x="1948133" y="10872662"/>
            <a:ext cx="1347563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b="0" i="0" u="none" strike="noStrike" baseline="0" dirty="0">
                <a:latin typeface="Arial Rounded MT Bold" panose="020F0704030504030204" pitchFamily="34" charset="0"/>
              </a:rPr>
              <a:t>Hao Zhong, </a:t>
            </a:r>
            <a:r>
              <a:rPr lang="en-US" altLang="zh-CN" sz="4000" b="0" i="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Enriching compiler testing with real program from bug report, In Proc. ASE, 2022</a:t>
            </a:r>
            <a:endParaRPr kumimoji="1" lang="zh-CN" altLang="en-US" sz="4000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8" name="Picture 8" descr="gcc">
            <a:extLst>
              <a:ext uri="{FF2B5EF4-FFF2-40B4-BE49-F238E27FC236}">
                <a16:creationId xmlns:a16="http://schemas.microsoft.com/office/drawing/2014/main" id="{1FB093D4-4AA7-42E4-8D13-18CE17929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89" y="5543681"/>
            <a:ext cx="1444954" cy="172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clang">
            <a:extLst>
              <a:ext uri="{FF2B5EF4-FFF2-40B4-BE49-F238E27FC236}">
                <a16:creationId xmlns:a16="http://schemas.microsoft.com/office/drawing/2014/main" id="{73648203-BCE8-446D-B222-F5870749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13" y="7896391"/>
            <a:ext cx="1955506" cy="195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D701B306-CA5A-4EEC-8CF9-551D8AA6E126}"/>
              </a:ext>
            </a:extLst>
          </p:cNvPr>
          <p:cNvSpPr/>
          <p:nvPr/>
        </p:nvSpPr>
        <p:spPr>
          <a:xfrm>
            <a:off x="485131" y="605686"/>
            <a:ext cx="29167534" cy="3129733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Rounded MT Bold" panose="020F0704030504030204" pitchFamily="34" charset="0"/>
            </a:endParaRPr>
          </a:p>
        </p:txBody>
      </p:sp>
      <p:pic>
        <p:nvPicPr>
          <p:cNvPr id="79" name="Picture 8" descr="gcc">
            <a:extLst>
              <a:ext uri="{FF2B5EF4-FFF2-40B4-BE49-F238E27FC236}">
                <a16:creationId xmlns:a16="http://schemas.microsoft.com/office/drawing/2014/main" id="{A5995106-07BF-4C45-811F-E5533DDE9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407" y="8012474"/>
            <a:ext cx="1444954" cy="172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0" descr="clang">
            <a:extLst>
              <a:ext uri="{FF2B5EF4-FFF2-40B4-BE49-F238E27FC236}">
                <a16:creationId xmlns:a16="http://schemas.microsoft.com/office/drawing/2014/main" id="{71B68468-7B63-48AA-8DAB-9434E221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055" y="5427598"/>
            <a:ext cx="1955506" cy="195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0BBA35F3-4B5D-40BA-ADA7-B3EB5A6A5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653" y="5389060"/>
            <a:ext cx="4984495" cy="2032582"/>
          </a:xfrm>
          <a:prstGeom prst="rect">
            <a:avLst/>
          </a:prstGeom>
        </p:spPr>
      </p:pic>
      <p:sp>
        <p:nvSpPr>
          <p:cNvPr id="83" name="箭头: 右 82">
            <a:extLst>
              <a:ext uri="{FF2B5EF4-FFF2-40B4-BE49-F238E27FC236}">
                <a16:creationId xmlns:a16="http://schemas.microsoft.com/office/drawing/2014/main" id="{465FEFDF-A9D2-4D48-9895-FA508D0157C4}"/>
              </a:ext>
            </a:extLst>
          </p:cNvPr>
          <p:cNvSpPr/>
          <p:nvPr/>
        </p:nvSpPr>
        <p:spPr>
          <a:xfrm>
            <a:off x="3148217" y="5805239"/>
            <a:ext cx="1625156" cy="1200224"/>
          </a:xfrm>
          <a:prstGeom prst="rightArrow">
            <a:avLst>
              <a:gd name="adj1" fmla="val 64435"/>
              <a:gd name="adj2" fmla="val 31555"/>
            </a:avLst>
          </a:prstGeom>
          <a:solidFill>
            <a:srgbClr val="C00000"/>
          </a:solidFill>
          <a:ln>
            <a:solidFill>
              <a:srgbClr val="C816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Bug report</a:t>
            </a:r>
            <a:endParaRPr lang="zh-CN" alt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B7E50B41-7266-4D67-B7BA-AB64DD432888}"/>
              </a:ext>
            </a:extLst>
          </p:cNvPr>
          <p:cNvSpPr/>
          <p:nvPr/>
        </p:nvSpPr>
        <p:spPr>
          <a:xfrm>
            <a:off x="3148217" y="8231760"/>
            <a:ext cx="1625156" cy="1200224"/>
          </a:xfrm>
          <a:prstGeom prst="rightArrow">
            <a:avLst>
              <a:gd name="adj1" fmla="val 64435"/>
              <a:gd name="adj2" fmla="val 31555"/>
            </a:avLst>
          </a:prstGeom>
          <a:solidFill>
            <a:srgbClr val="C00000"/>
          </a:solidFill>
          <a:ln>
            <a:solidFill>
              <a:srgbClr val="C816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Bug report</a:t>
            </a:r>
            <a:endParaRPr lang="zh-CN" alt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07A2518C-44AE-4D16-AC3A-CD012F986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460" y="7790901"/>
            <a:ext cx="5069688" cy="1857028"/>
          </a:xfrm>
          <a:prstGeom prst="rect">
            <a:avLst/>
          </a:prstGeom>
        </p:spPr>
      </p:pic>
      <p:sp>
        <p:nvSpPr>
          <p:cNvPr id="111" name="箭头: 右 110">
            <a:extLst>
              <a:ext uri="{FF2B5EF4-FFF2-40B4-BE49-F238E27FC236}">
                <a16:creationId xmlns:a16="http://schemas.microsoft.com/office/drawing/2014/main" id="{73FDBDAF-5500-44D4-A0EA-6B1012C84B89}"/>
              </a:ext>
            </a:extLst>
          </p:cNvPr>
          <p:cNvSpPr/>
          <p:nvPr/>
        </p:nvSpPr>
        <p:spPr>
          <a:xfrm>
            <a:off x="10749425" y="5805239"/>
            <a:ext cx="1444954" cy="1200224"/>
          </a:xfrm>
          <a:prstGeom prst="rightArrow">
            <a:avLst>
              <a:gd name="adj1" fmla="val 64435"/>
              <a:gd name="adj2" fmla="val 31555"/>
            </a:avLst>
          </a:prstGeom>
          <a:solidFill>
            <a:srgbClr val="C00000"/>
          </a:solidFill>
          <a:ln>
            <a:solidFill>
              <a:srgbClr val="C816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Test</a:t>
            </a:r>
            <a:endParaRPr lang="zh-CN" alt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3" name="箭头: 右 112">
            <a:extLst>
              <a:ext uri="{FF2B5EF4-FFF2-40B4-BE49-F238E27FC236}">
                <a16:creationId xmlns:a16="http://schemas.microsoft.com/office/drawing/2014/main" id="{314036D2-D29C-4FAF-BF43-C17807A67D1E}"/>
              </a:ext>
            </a:extLst>
          </p:cNvPr>
          <p:cNvSpPr/>
          <p:nvPr/>
        </p:nvSpPr>
        <p:spPr>
          <a:xfrm rot="5400000">
            <a:off x="7484093" y="11875681"/>
            <a:ext cx="494702" cy="1200224"/>
          </a:xfrm>
          <a:prstGeom prst="rightArrow">
            <a:avLst>
              <a:gd name="adj1" fmla="val 64435"/>
              <a:gd name="adj2" fmla="val 52093"/>
            </a:avLst>
          </a:prstGeom>
          <a:solidFill>
            <a:srgbClr val="C00000"/>
          </a:solidFill>
          <a:ln>
            <a:solidFill>
              <a:srgbClr val="C816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endParaRPr lang="zh-CN" altLang="en-US" sz="2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FA2E140-43F8-4A11-A142-6F6B7C456CC2}"/>
              </a:ext>
            </a:extLst>
          </p:cNvPr>
          <p:cNvSpPr txBox="1"/>
          <p:nvPr/>
        </p:nvSpPr>
        <p:spPr>
          <a:xfrm>
            <a:off x="756509" y="9752297"/>
            <a:ext cx="139498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Testing compilers with bug reports of other compilers</a:t>
            </a: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5D5588BA-3CA9-4577-A874-7DDD0E76927D}"/>
              </a:ext>
            </a:extLst>
          </p:cNvPr>
          <p:cNvSpPr/>
          <p:nvPr/>
        </p:nvSpPr>
        <p:spPr>
          <a:xfrm>
            <a:off x="769058" y="5191054"/>
            <a:ext cx="13937322" cy="5367876"/>
          </a:xfrm>
          <a:prstGeom prst="roundRect">
            <a:avLst>
              <a:gd name="adj" fmla="val 4878"/>
            </a:avLst>
          </a:prstGeom>
          <a:noFill/>
          <a:ln w="50800">
            <a:solidFill>
              <a:schemeClr val="tx1"/>
            </a:solidFill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E2FE1AC9-26A1-43B4-A410-552E78490699}"/>
              </a:ext>
            </a:extLst>
          </p:cNvPr>
          <p:cNvSpPr/>
          <p:nvPr/>
        </p:nvSpPr>
        <p:spPr>
          <a:xfrm>
            <a:off x="756509" y="12779728"/>
            <a:ext cx="13949871" cy="809499"/>
          </a:xfrm>
          <a:prstGeom prst="roundRect">
            <a:avLst>
              <a:gd name="adj" fmla="val 11503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37160" tIns="81000" rIns="137160" bIns="68580" numCol="1" rtlCol="0" anchor="ctr" anchorCtr="1" compatLnSpc="1"/>
          <a:lstStyle/>
          <a:p>
            <a:pPr algn="ctr" defTabSz="1371600" fontAlgn="base">
              <a:spcBef>
                <a:spcPct val="0"/>
              </a:spcBef>
              <a:spcAft>
                <a:spcPct val="0"/>
              </a:spcAft>
            </a:pPr>
            <a:endParaRPr lang="zh-CN" altLang="en-US" sz="4200" b="1" dirty="0">
              <a:solidFill>
                <a:srgbClr val="000066"/>
              </a:solidFill>
              <a:cs typeface="Arial" panose="020B060402020202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98F841-927B-4B1A-BA3A-B6C8C92612B4}"/>
              </a:ext>
            </a:extLst>
          </p:cNvPr>
          <p:cNvSpPr txBox="1"/>
          <p:nvPr/>
        </p:nvSpPr>
        <p:spPr>
          <a:xfrm>
            <a:off x="17362813" y="4324297"/>
            <a:ext cx="1140785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Microsoft YaHei" panose="020B0503020204020204" pitchFamily="34" charset="-122"/>
              </a:rPr>
              <a:t>Motivation from empirical study</a:t>
            </a:r>
            <a:endParaRPr kumimoji="1" lang="zh-CN" altLang="en-US" sz="4400" b="1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34784B17-074F-42B7-849E-87ABD07BEDB2}"/>
              </a:ext>
            </a:extLst>
          </p:cNvPr>
          <p:cNvSpPr txBox="1"/>
          <p:nvPr/>
        </p:nvSpPr>
        <p:spPr>
          <a:xfrm>
            <a:off x="16292775" y="10836088"/>
            <a:ext cx="128136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b="0" i="0" u="none" strike="noStrike" baseline="0" dirty="0">
                <a:latin typeface="Arial Rounded MT Bold" panose="020F0704030504030204" pitchFamily="34" charset="0"/>
              </a:rPr>
              <a:t>Miryung Kim </a:t>
            </a:r>
            <a:r>
              <a:rPr lang="en-US" altLang="zh-CN" sz="4000" b="0" i="1" u="none" strike="noStrike" baseline="0" dirty="0">
                <a:latin typeface="Arial Rounded MT Bold" panose="020F0704030504030204" pitchFamily="34" charset="0"/>
              </a:rPr>
              <a:t>et al. </a:t>
            </a:r>
            <a:r>
              <a:rPr lang="en-US" altLang="zh-CN" sz="4000" b="0" i="0" u="none" strike="noStrike" baseline="0" dirty="0">
                <a:latin typeface="Arial Rounded MT Bold" panose="020F0704030504030204" pitchFamily="34" charset="0"/>
              </a:rPr>
              <a:t>An empirical study of code clone genealogies. In Proc. ESEC/FSE, 2005</a:t>
            </a:r>
            <a:endParaRPr kumimoji="1" lang="zh-CN" altLang="en-US" sz="4000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6123662-D4FA-4C7F-BFDC-8D55F0D51A1A}"/>
              </a:ext>
            </a:extLst>
          </p:cNvPr>
          <p:cNvSpPr txBox="1"/>
          <p:nvPr/>
        </p:nvSpPr>
        <p:spPr>
          <a:xfrm>
            <a:off x="16328731" y="12781241"/>
            <a:ext cx="127295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i="0" u="none" strike="noStrike" baseline="0" dirty="0">
                <a:latin typeface="Arial Rounded MT Bold" panose="020F0704030504030204" pitchFamily="34" charset="0"/>
              </a:rPr>
              <a:t>What if clones are cross-language?  </a:t>
            </a:r>
            <a:endParaRPr kumimoji="1" lang="zh-CN" altLang="en-US" sz="4000" b="1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C6895604-2534-4AA2-BAB3-2EFDFF9A0041}"/>
              </a:ext>
            </a:extLst>
          </p:cNvPr>
          <p:cNvSpPr/>
          <p:nvPr/>
        </p:nvSpPr>
        <p:spPr>
          <a:xfrm>
            <a:off x="15928007" y="5238826"/>
            <a:ext cx="13305456" cy="5251523"/>
          </a:xfrm>
          <a:prstGeom prst="roundRect">
            <a:avLst>
              <a:gd name="adj" fmla="val 4878"/>
            </a:avLst>
          </a:prstGeom>
          <a:noFill/>
          <a:ln w="50800">
            <a:solidFill>
              <a:schemeClr val="tx1"/>
            </a:solidFill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F76BC848-1FD7-4F39-B9CA-3DF53030429E}"/>
              </a:ext>
            </a:extLst>
          </p:cNvPr>
          <p:cNvSpPr/>
          <p:nvPr/>
        </p:nvSpPr>
        <p:spPr>
          <a:xfrm>
            <a:off x="17271692" y="8089159"/>
            <a:ext cx="2737211" cy="94748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snippet3</a:t>
            </a:r>
            <a:endParaRPr lang="zh-CN" altLang="en-US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0B4DCE8B-9877-4C3C-AB1C-3175D9F687E2}"/>
              </a:ext>
            </a:extLst>
          </p:cNvPr>
          <p:cNvSpPr/>
          <p:nvPr/>
        </p:nvSpPr>
        <p:spPr>
          <a:xfrm>
            <a:off x="17313945" y="6891189"/>
            <a:ext cx="2737211" cy="94748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snippet2</a:t>
            </a:r>
            <a:endParaRPr lang="zh-CN" altLang="en-US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5D2F5AE2-BE0E-4D2F-94FB-C0383A07A994}"/>
              </a:ext>
            </a:extLst>
          </p:cNvPr>
          <p:cNvSpPr/>
          <p:nvPr/>
        </p:nvSpPr>
        <p:spPr>
          <a:xfrm>
            <a:off x="17354189" y="5762927"/>
            <a:ext cx="2737211" cy="94748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snippet1</a:t>
            </a:r>
            <a:endParaRPr lang="zh-CN" altLang="en-US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625101A-E353-4CA5-981A-6FECAAAE0D8B}"/>
              </a:ext>
            </a:extLst>
          </p:cNvPr>
          <p:cNvSpPr txBox="1"/>
          <p:nvPr/>
        </p:nvSpPr>
        <p:spPr>
          <a:xfrm>
            <a:off x="17341639" y="8999648"/>
            <a:ext cx="260784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400" b="0" i="0" u="none" strike="noStrike" baseline="0" dirty="0">
                <a:latin typeface="Arial Rounded MT Bold" panose="020F0704030504030204" pitchFamily="34" charset="0"/>
              </a:rPr>
              <a:t>clone</a:t>
            </a:r>
            <a:endParaRPr kumimoji="1" lang="zh-CN" altLang="en-US" sz="4400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51A2C5D7-BCC4-4B3E-8DC2-A9A54C1F816A}"/>
              </a:ext>
            </a:extLst>
          </p:cNvPr>
          <p:cNvSpPr/>
          <p:nvPr/>
        </p:nvSpPr>
        <p:spPr>
          <a:xfrm>
            <a:off x="24389023" y="8795872"/>
            <a:ext cx="2737211" cy="94748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snippet3</a:t>
            </a:r>
            <a:endParaRPr lang="zh-CN" altLang="en-US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0400A918-C9FB-4D68-B897-824DD64C8F98}"/>
              </a:ext>
            </a:extLst>
          </p:cNvPr>
          <p:cNvSpPr/>
          <p:nvPr/>
        </p:nvSpPr>
        <p:spPr>
          <a:xfrm>
            <a:off x="24317518" y="6903445"/>
            <a:ext cx="2737211" cy="94748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snippet2</a:t>
            </a:r>
            <a:endParaRPr lang="zh-CN" altLang="en-US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1526C930-254A-4EC2-8FF8-74E66E93EB6E}"/>
              </a:ext>
            </a:extLst>
          </p:cNvPr>
          <p:cNvSpPr/>
          <p:nvPr/>
        </p:nvSpPr>
        <p:spPr>
          <a:xfrm>
            <a:off x="24285731" y="5796450"/>
            <a:ext cx="2737211" cy="947483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snippet1</a:t>
            </a:r>
            <a:endParaRPr lang="zh-CN" altLang="en-US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3A21B36-C5FB-47B1-B571-AA7BB56650D0}"/>
              </a:ext>
            </a:extLst>
          </p:cNvPr>
          <p:cNvSpPr txBox="1"/>
          <p:nvPr/>
        </p:nvSpPr>
        <p:spPr>
          <a:xfrm>
            <a:off x="24350415" y="7929797"/>
            <a:ext cx="260784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400" b="0" i="0" u="none" strike="noStrike" baseline="0" dirty="0">
                <a:latin typeface="Arial Rounded MT Bold" panose="020F0704030504030204" pitchFamily="34" charset="0"/>
              </a:rPr>
              <a:t>clone</a:t>
            </a:r>
            <a:endParaRPr kumimoji="1" lang="zh-CN" altLang="en-US" sz="4400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B1EAFE5-2773-4BDC-B6CE-EEFCA93781C1}"/>
              </a:ext>
            </a:extLst>
          </p:cNvPr>
          <p:cNvSpPr txBox="1"/>
          <p:nvPr/>
        </p:nvSpPr>
        <p:spPr>
          <a:xfrm>
            <a:off x="20873417" y="5706957"/>
            <a:ext cx="26078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00" b="0" i="0" u="none" strike="noStrike" baseline="0" dirty="0">
                <a:latin typeface="Arial Rounded MT Bold" panose="020F0704030504030204" pitchFamily="34" charset="0"/>
              </a:rPr>
              <a:t>modify</a:t>
            </a:r>
            <a:endParaRPr kumimoji="1" lang="zh-CN" altLang="en-US" sz="3600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948DA31-E172-4AD8-8E14-07974727F0A2}"/>
              </a:ext>
            </a:extLst>
          </p:cNvPr>
          <p:cNvSpPr txBox="1"/>
          <p:nvPr/>
        </p:nvSpPr>
        <p:spPr>
          <a:xfrm>
            <a:off x="20873417" y="6737252"/>
            <a:ext cx="26078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00" b="0" i="0" u="none" strike="noStrike" baseline="0" dirty="0">
                <a:latin typeface="Arial Rounded MT Bold" panose="020F0704030504030204" pitchFamily="34" charset="0"/>
              </a:rPr>
              <a:t>modify</a:t>
            </a:r>
            <a:endParaRPr kumimoji="1" lang="zh-CN" altLang="en-US" sz="3600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9F7D91AA-D81D-4E7F-A524-2128C593A0A9}"/>
              </a:ext>
            </a:extLst>
          </p:cNvPr>
          <p:cNvCxnSpPr>
            <a:cxnSpLocks/>
            <a:stCxn id="142" idx="6"/>
            <a:endCxn id="147" idx="2"/>
          </p:cNvCxnSpPr>
          <p:nvPr/>
        </p:nvCxnSpPr>
        <p:spPr>
          <a:xfrm>
            <a:off x="20008903" y="8562901"/>
            <a:ext cx="4380120" cy="70671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981AD147-41C9-4665-873E-2A8D41333475}"/>
              </a:ext>
            </a:extLst>
          </p:cNvPr>
          <p:cNvSpPr txBox="1"/>
          <p:nvPr/>
        </p:nvSpPr>
        <p:spPr>
          <a:xfrm>
            <a:off x="20873417" y="8022112"/>
            <a:ext cx="26078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00" b="0" i="0" u="none" strike="noStrike" baseline="0" dirty="0">
                <a:latin typeface="Arial Rounded MT Bold" panose="020F0704030504030204" pitchFamily="34" charset="0"/>
              </a:rPr>
              <a:t>modify</a:t>
            </a:r>
            <a:endParaRPr kumimoji="1" lang="zh-CN" altLang="en-US" sz="3600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373B4408-6E2A-4F49-8C44-CD6DA6677ADA}"/>
              </a:ext>
            </a:extLst>
          </p:cNvPr>
          <p:cNvSpPr txBox="1"/>
          <p:nvPr/>
        </p:nvSpPr>
        <p:spPr>
          <a:xfrm>
            <a:off x="485131" y="24618747"/>
            <a:ext cx="29132019" cy="12841326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latin typeface="Arial Rounded MT Bold" panose="020F07040305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5BCB45C-8AD7-4070-8FF3-3FB9F50203C1}"/>
              </a:ext>
            </a:extLst>
          </p:cNvPr>
          <p:cNvSpPr txBox="1"/>
          <p:nvPr/>
        </p:nvSpPr>
        <p:spPr>
          <a:xfrm>
            <a:off x="9104274" y="24772482"/>
            <a:ext cx="1140785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Microsoft YaHei" panose="020B0503020204020204" pitchFamily="34" charset="-122"/>
              </a:rPr>
              <a:t>Early Result</a:t>
            </a:r>
            <a:endParaRPr kumimoji="1" lang="zh-CN" altLang="en-US" sz="4400" b="1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70" name="图片 169">
            <a:extLst>
              <a:ext uri="{FF2B5EF4-FFF2-40B4-BE49-F238E27FC236}">
                <a16:creationId xmlns:a16="http://schemas.microsoft.com/office/drawing/2014/main" id="{6A6051E9-14FA-4E5E-809F-ADC98AB472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427" y="27381350"/>
            <a:ext cx="8663075" cy="7149140"/>
          </a:xfrm>
          <a:prstGeom prst="rect">
            <a:avLst/>
          </a:prstGeom>
        </p:spPr>
      </p:pic>
      <p:sp>
        <p:nvSpPr>
          <p:cNvPr id="172" name="文本框 171">
            <a:extLst>
              <a:ext uri="{FF2B5EF4-FFF2-40B4-BE49-F238E27FC236}">
                <a16:creationId xmlns:a16="http://schemas.microsoft.com/office/drawing/2014/main" id="{D751E520-0CDB-4A7D-A676-F6512C3FF635}"/>
              </a:ext>
            </a:extLst>
          </p:cNvPr>
          <p:cNvSpPr txBox="1"/>
          <p:nvPr/>
        </p:nvSpPr>
        <p:spPr>
          <a:xfrm>
            <a:off x="1126273" y="25521592"/>
            <a:ext cx="15119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i="0" u="none" strike="noStrike" baseline="0" dirty="0">
                <a:latin typeface="Arial Rounded MT Bold" panose="020F0704030504030204" pitchFamily="34" charset="0"/>
              </a:rPr>
              <a:t>RQ1. How many mirror bugs are there?</a:t>
            </a:r>
            <a:endParaRPr lang="zh-CN" alt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3B31156F-3D08-411C-A582-C5C2020BBE2A}"/>
              </a:ext>
            </a:extLst>
          </p:cNvPr>
          <p:cNvSpPr txBox="1"/>
          <p:nvPr/>
        </p:nvSpPr>
        <p:spPr>
          <a:xfrm>
            <a:off x="14333783" y="25486157"/>
            <a:ext cx="15119349" cy="702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i="0" u="none" strike="noStrike" baseline="0" dirty="0">
                <a:latin typeface="Arial Rounded MT Bold" panose="020F0704030504030204" pitchFamily="34" charset="0"/>
              </a:rPr>
              <a:t>RQ2. How mirror bugs are reported and fixed? </a:t>
            </a:r>
            <a:endParaRPr lang="zh-CN" alt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93374A6-C502-4B27-8922-B030FA4BC627}"/>
              </a:ext>
            </a:extLst>
          </p:cNvPr>
          <p:cNvSpPr txBox="1"/>
          <p:nvPr/>
        </p:nvSpPr>
        <p:spPr>
          <a:xfrm>
            <a:off x="485131" y="14064453"/>
            <a:ext cx="29132019" cy="10250108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latin typeface="Arial Rounded MT Bold" panose="020F07040305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936E524-5BD2-4D99-898A-428F0426246F}"/>
              </a:ext>
            </a:extLst>
          </p:cNvPr>
          <p:cNvSpPr txBox="1"/>
          <p:nvPr/>
        </p:nvSpPr>
        <p:spPr>
          <a:xfrm>
            <a:off x="12890590" y="14115792"/>
            <a:ext cx="445910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Microsoft YaHei" panose="020B0503020204020204" pitchFamily="34" charset="-122"/>
              </a:rPr>
              <a:t>Mirror Bug</a:t>
            </a:r>
            <a:endParaRPr kumimoji="1" lang="zh-CN" altLang="en-US" sz="4400" b="1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BD9439-934B-485C-A20D-2F34CC0086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734" y="15441023"/>
            <a:ext cx="14237849" cy="27984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BBF087-8F94-4F83-BA04-29DD4B8FE3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12395" y="15078387"/>
            <a:ext cx="13694067" cy="3183215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621C213A-1AB4-4776-971D-180F3AA7F9A3}"/>
              </a:ext>
            </a:extLst>
          </p:cNvPr>
          <p:cNvSpPr txBox="1"/>
          <p:nvPr/>
        </p:nvSpPr>
        <p:spPr>
          <a:xfrm>
            <a:off x="1006826" y="18234783"/>
            <a:ext cx="114078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3600" b="1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HHH-14216 (bug report)</a:t>
            </a:r>
            <a:endParaRPr kumimoji="1" lang="zh-CN" altLang="en-US" sz="3600" b="1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4BCC6B3-6616-48F8-A808-F0FB7751FDCA}"/>
              </a:ext>
            </a:extLst>
          </p:cNvPr>
          <p:cNvSpPr txBox="1"/>
          <p:nvPr/>
        </p:nvSpPr>
        <p:spPr>
          <a:xfrm>
            <a:off x="16120366" y="18234783"/>
            <a:ext cx="114078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3600" b="1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NHibernate#2552 (bug report)</a:t>
            </a:r>
            <a:endParaRPr kumimoji="1" lang="zh-CN" altLang="en-US" sz="3600" b="1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53C8DF-3B66-4D28-92E0-78DE3E220E2E}"/>
              </a:ext>
            </a:extLst>
          </p:cNvPr>
          <p:cNvSpPr/>
          <p:nvPr/>
        </p:nvSpPr>
        <p:spPr>
          <a:xfrm>
            <a:off x="858734" y="15289185"/>
            <a:ext cx="9724959" cy="749130"/>
          </a:xfrm>
          <a:prstGeom prst="rect">
            <a:avLst/>
          </a:prstGeom>
          <a:solidFill>
            <a:srgbClr val="F1E717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889ED53-B2D8-4355-8980-FB45329ED2F1}"/>
              </a:ext>
            </a:extLst>
          </p:cNvPr>
          <p:cNvSpPr/>
          <p:nvPr/>
        </p:nvSpPr>
        <p:spPr>
          <a:xfrm>
            <a:off x="15470185" y="14953131"/>
            <a:ext cx="7989454" cy="672454"/>
          </a:xfrm>
          <a:prstGeom prst="rect">
            <a:avLst/>
          </a:prstGeom>
          <a:solidFill>
            <a:srgbClr val="F1E717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0C5BCCB0-3292-430A-A7A3-7FC85EF0C271}"/>
              </a:ext>
            </a:extLst>
          </p:cNvPr>
          <p:cNvCxnSpPr>
            <a:cxnSpLocks/>
            <a:stCxn id="11" idx="3"/>
            <a:endCxn id="64" idx="1"/>
          </p:cNvCxnSpPr>
          <p:nvPr/>
        </p:nvCxnSpPr>
        <p:spPr>
          <a:xfrm flipV="1">
            <a:off x="10583693" y="15289358"/>
            <a:ext cx="4886492" cy="374392"/>
          </a:xfrm>
          <a:prstGeom prst="bentConnector3">
            <a:avLst/>
          </a:prstGeom>
          <a:ln w="317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2DA123D-6096-4E26-B4D3-8611F963505C}"/>
              </a:ext>
            </a:extLst>
          </p:cNvPr>
          <p:cNvSpPr txBox="1"/>
          <p:nvPr/>
        </p:nvSpPr>
        <p:spPr>
          <a:xfrm>
            <a:off x="858734" y="23692349"/>
            <a:ext cx="114078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3600" b="1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The patch for HHH-14216 (Java)</a:t>
            </a:r>
            <a:endParaRPr kumimoji="1" lang="zh-CN" altLang="en-US" sz="3600" b="1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FE87590-30BC-41DC-B277-B48F871322D8}"/>
              </a:ext>
            </a:extLst>
          </p:cNvPr>
          <p:cNvSpPr txBox="1"/>
          <p:nvPr/>
        </p:nvSpPr>
        <p:spPr>
          <a:xfrm>
            <a:off x="15972274" y="23692349"/>
            <a:ext cx="1140785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3600" b="1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The patch for NHibernate#2552 (C#)</a:t>
            </a:r>
            <a:endParaRPr kumimoji="1" lang="zh-CN" altLang="en-US" sz="3600" b="1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EE28853-B8C5-4D3E-B9CC-37A33DF10E52}"/>
              </a:ext>
            </a:extLst>
          </p:cNvPr>
          <p:cNvSpPr txBox="1"/>
          <p:nvPr/>
        </p:nvSpPr>
        <p:spPr>
          <a:xfrm>
            <a:off x="885100" y="19044482"/>
            <a:ext cx="142350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zh-C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zh-CN" sz="3600" b="0" i="0" u="none" strike="noStrike" baseline="0" dirty="0">
                <a:solidFill>
                  <a:srgbClr val="A61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</a:t>
            </a:r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Objectassemble(...) ... {</a:t>
            </a:r>
          </a:p>
          <a:p>
            <a:pPr algn="l"/>
            <a:r>
              <a:rPr lang="pt-BR" altLang="zh-C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pt-BR" altLang="zh-CN" sz="3600" b="0" i="0" u="none" strike="noStrike" baseline="0" dirty="0">
                <a:solidFill>
                  <a:srgbClr val="A61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resolve(session.getContextEntityIdentifier</a:t>
            </a: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owner), session, </a:t>
            </a:r>
          </a:p>
          <a:p>
            <a:pPr algn="l"/>
            <a:r>
              <a:rPr lang="pt-BR" altLang="zh-C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owner);</a:t>
            </a:r>
          </a:p>
          <a:p>
            <a:pPr algn="l"/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+ Serializableid = (Serializable)getIdentifierType(session).assemble(oid,                                     </a:t>
            </a:r>
          </a:p>
          <a:p>
            <a:pPr algn="l"/>
            <a:r>
              <a:rPr lang="pt-BR" altLang="zh-C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session, null);</a:t>
            </a:r>
          </a:p>
          <a:p>
            <a:pPr algn="l"/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+ </a:t>
            </a:r>
            <a:r>
              <a:rPr lang="en-US" altLang="zh-CN" sz="3600" b="0" i="0" u="none" strike="noStrike" baseline="0" dirty="0">
                <a:solidFill>
                  <a:srgbClr val="A61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 == null){ </a:t>
            </a:r>
            <a:r>
              <a:rPr lang="en-US" altLang="zh-CN" sz="3600" b="0" i="0" u="none" strike="noStrike" baseline="0" dirty="0">
                <a:solidFill>
                  <a:srgbClr val="A61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null; }</a:t>
            </a:r>
          </a:p>
          <a:p>
            <a:pPr algn="l"/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+ </a:t>
            </a:r>
            <a:r>
              <a:rPr lang="pt-BR" altLang="zh-CN" sz="3600" b="0" i="0" u="none" strike="noStrike" baseline="0" dirty="0">
                <a:solidFill>
                  <a:srgbClr val="A61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resolveIdentifier(id, session);</a:t>
            </a:r>
          </a:p>
          <a:p>
            <a:pPr algn="l"/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} …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01C1471-D45C-46CE-A8F3-8E1CB43BEE4D}"/>
              </a:ext>
            </a:extLst>
          </p:cNvPr>
          <p:cNvSpPr txBox="1"/>
          <p:nvPr/>
        </p:nvSpPr>
        <p:spPr>
          <a:xfrm>
            <a:off x="15120144" y="19078137"/>
            <a:ext cx="139863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pt-BR" altLang="zh-CN" sz="3600" b="0" i="0" u="none" strike="noStrike" baseline="0" dirty="0">
                <a:solidFill>
                  <a:srgbClr val="A61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overrideobject Assemble(...) {</a:t>
            </a:r>
          </a:p>
          <a:p>
            <a:pPr algn="l"/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2 − </a:t>
            </a:r>
            <a:r>
              <a:rPr lang="pt-BR" altLang="zh-CN" sz="3600" b="0" i="0" u="none" strike="noStrike" baseline="0" dirty="0">
                <a:solidFill>
                  <a:srgbClr val="A61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ResolveIdentifier(session.GetContextEntityIdentifier(owner),</a:t>
            </a:r>
          </a:p>
          <a:p>
            <a:pPr algn="l"/>
            <a:r>
              <a:rPr lang="pt-BR" altLang="zh-C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session</a:t>
            </a: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owner);</a:t>
            </a:r>
          </a:p>
          <a:p>
            <a:pPr algn="l"/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+ objectid = GetIdentifierType(session).Assemble(cached, session, null);</a:t>
            </a:r>
          </a:p>
          <a:p>
            <a:pPr algn="l"/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+ </a:t>
            </a:r>
            <a:r>
              <a:rPr lang="en-US" altLang="zh-CN" sz="3600" b="0" i="0" u="none" strike="noStrike" baseline="0" dirty="0">
                <a:solidFill>
                  <a:srgbClr val="A61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 == null) { </a:t>
            </a:r>
            <a:r>
              <a:rPr lang="en-US" altLang="zh-CN" sz="3600" b="0" i="0" u="none" strike="noStrike" baseline="0" dirty="0">
                <a:solidFill>
                  <a:srgbClr val="A61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null; }</a:t>
            </a:r>
          </a:p>
          <a:p>
            <a:pPr algn="l"/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+ </a:t>
            </a:r>
            <a:r>
              <a:rPr lang="pt-BR" altLang="zh-CN" sz="3600" b="0" i="0" u="none" strike="noStrike" baseline="0" dirty="0">
                <a:solidFill>
                  <a:srgbClr val="A61C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pt-BR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ResolveIdentifier(id, session);</a:t>
            </a:r>
          </a:p>
          <a:p>
            <a:pPr algn="l"/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} 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3BF04C5-878D-4979-8DD1-847BDA8D9E32}"/>
              </a:ext>
            </a:extLst>
          </p:cNvPr>
          <p:cNvSpPr/>
          <p:nvPr/>
        </p:nvSpPr>
        <p:spPr>
          <a:xfrm>
            <a:off x="1303235" y="21911919"/>
            <a:ext cx="7159712" cy="1136796"/>
          </a:xfrm>
          <a:prstGeom prst="rect">
            <a:avLst/>
          </a:prstGeom>
          <a:solidFill>
            <a:schemeClr val="accent1">
              <a:lumMod val="40000"/>
              <a:lumOff val="60000"/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48ACDC8-EDFF-426B-B320-AF54A3D2E677}"/>
              </a:ext>
            </a:extLst>
          </p:cNvPr>
          <p:cNvSpPr/>
          <p:nvPr/>
        </p:nvSpPr>
        <p:spPr>
          <a:xfrm>
            <a:off x="15907041" y="21387379"/>
            <a:ext cx="6790950" cy="1057676"/>
          </a:xfrm>
          <a:prstGeom prst="rect">
            <a:avLst/>
          </a:prstGeom>
          <a:solidFill>
            <a:schemeClr val="accent1">
              <a:lumMod val="40000"/>
              <a:lumOff val="60000"/>
              <a:alpha val="1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3F932600-916D-4153-9319-29138F5C724B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8462946" y="21916217"/>
            <a:ext cx="7444095" cy="528840"/>
          </a:xfrm>
          <a:prstGeom prst="bentConnector3">
            <a:avLst/>
          </a:prstGeom>
          <a:ln w="317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DD5791A1-36C3-44FD-B7C9-0CB78D1A32AD}"/>
              </a:ext>
            </a:extLst>
          </p:cNvPr>
          <p:cNvSpPr/>
          <p:nvPr/>
        </p:nvSpPr>
        <p:spPr>
          <a:xfrm>
            <a:off x="1303235" y="19709265"/>
            <a:ext cx="13306221" cy="2079102"/>
          </a:xfrm>
          <a:prstGeom prst="rect">
            <a:avLst/>
          </a:prstGeom>
          <a:solidFill>
            <a:srgbClr val="F1E717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40F9030-746A-4569-99D9-89E1B4B470DD}"/>
              </a:ext>
            </a:extLst>
          </p:cNvPr>
          <p:cNvSpPr/>
          <p:nvPr/>
        </p:nvSpPr>
        <p:spPr>
          <a:xfrm>
            <a:off x="15470185" y="19703919"/>
            <a:ext cx="13466868" cy="1608639"/>
          </a:xfrm>
          <a:prstGeom prst="rect">
            <a:avLst/>
          </a:prstGeom>
          <a:solidFill>
            <a:srgbClr val="F1E717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474B046D-0176-4103-832A-C357CC998027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14609456" y="20508239"/>
            <a:ext cx="860729" cy="235246"/>
          </a:xfrm>
          <a:prstGeom prst="bentConnector3">
            <a:avLst/>
          </a:prstGeom>
          <a:ln w="317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9FF99844-CAB0-4934-9036-14DB16615D38}"/>
              </a:ext>
            </a:extLst>
          </p:cNvPr>
          <p:cNvSpPr/>
          <p:nvPr/>
        </p:nvSpPr>
        <p:spPr>
          <a:xfrm>
            <a:off x="6992835" y="16128386"/>
            <a:ext cx="7815366" cy="501027"/>
          </a:xfrm>
          <a:prstGeom prst="rect">
            <a:avLst/>
          </a:prstGeom>
          <a:solidFill>
            <a:srgbClr val="F1E717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CADFCD1-AC1E-45BB-B486-0C0FF40C5B0C}"/>
              </a:ext>
            </a:extLst>
          </p:cNvPr>
          <p:cNvSpPr/>
          <p:nvPr/>
        </p:nvSpPr>
        <p:spPr>
          <a:xfrm>
            <a:off x="15470185" y="15799296"/>
            <a:ext cx="5272382" cy="468113"/>
          </a:xfrm>
          <a:prstGeom prst="rect">
            <a:avLst/>
          </a:prstGeom>
          <a:solidFill>
            <a:srgbClr val="F1E717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465889B-64E5-4ECD-A757-C3BB711E6578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 flipV="1">
            <a:off x="14808201" y="16033353"/>
            <a:ext cx="661984" cy="345547"/>
          </a:xfrm>
          <a:prstGeom prst="bentConnector3">
            <a:avLst>
              <a:gd name="adj1" fmla="val 50000"/>
            </a:avLst>
          </a:prstGeom>
          <a:ln w="317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06801521-AEDF-4311-8536-07CC2EB305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44772" y="27128161"/>
            <a:ext cx="6908286" cy="7199981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1DD3B28B-C753-442E-BD37-5099457DF35B}"/>
              </a:ext>
            </a:extLst>
          </p:cNvPr>
          <p:cNvSpPr txBox="1"/>
          <p:nvPr/>
        </p:nvSpPr>
        <p:spPr>
          <a:xfrm>
            <a:off x="15907040" y="9752297"/>
            <a:ext cx="1332121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0"/>
              </a:rPr>
              <a:t>Code clones become dissimilar with evolution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0E0DF6C-BFE8-4B29-A7EF-7FFE4044FAC9}"/>
              </a:ext>
            </a:extLst>
          </p:cNvPr>
          <p:cNvSpPr txBox="1"/>
          <p:nvPr/>
        </p:nvSpPr>
        <p:spPr>
          <a:xfrm>
            <a:off x="1116913" y="35798031"/>
            <a:ext cx="1207838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latin typeface="Arial Rounded MT Bold" panose="020F0704030504030204" pitchFamily="34" charset="0"/>
              </a:rPr>
              <a:t>There are more recent mirror bugs if the latest versions are still similar.</a:t>
            </a:r>
            <a:endParaRPr lang="zh-CN" alt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6EAA69C-AFEA-4B74-975B-9BD92356D0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77" b="35870"/>
          <a:stretch/>
        </p:blipFill>
        <p:spPr>
          <a:xfrm>
            <a:off x="25485452" y="1393903"/>
            <a:ext cx="4085533" cy="1244155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7F85A78-A255-4E7A-BCC6-A8E59698841A}"/>
              </a:ext>
            </a:extLst>
          </p:cNvPr>
          <p:cNvCxnSpPr>
            <a:stCxn id="143" idx="6"/>
            <a:endCxn id="148" idx="2"/>
          </p:cNvCxnSpPr>
          <p:nvPr/>
        </p:nvCxnSpPr>
        <p:spPr>
          <a:xfrm>
            <a:off x="20051156" y="7364931"/>
            <a:ext cx="4266362" cy="1225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5A06DA14-9E2C-4554-A3D8-DDA378839FCD}"/>
              </a:ext>
            </a:extLst>
          </p:cNvPr>
          <p:cNvCxnSpPr>
            <a:cxnSpLocks/>
            <a:stCxn id="144" idx="6"/>
            <a:endCxn id="149" idx="2"/>
          </p:cNvCxnSpPr>
          <p:nvPr/>
        </p:nvCxnSpPr>
        <p:spPr>
          <a:xfrm>
            <a:off x="20091400" y="6236669"/>
            <a:ext cx="4194331" cy="3352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4D8297A-B31D-4164-8BCD-C3A2EECCD869}"/>
              </a:ext>
            </a:extLst>
          </p:cNvPr>
          <p:cNvSpPr txBox="1"/>
          <p:nvPr/>
        </p:nvSpPr>
        <p:spPr>
          <a:xfrm>
            <a:off x="1217989" y="12802522"/>
            <a:ext cx="132648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i="0" u="none" strike="noStrike" baseline="0" dirty="0">
                <a:latin typeface="Arial Rounded MT Bold" panose="020F0704030504030204" pitchFamily="34" charset="0"/>
              </a:rPr>
              <a:t>What if projects are in different languages?  </a:t>
            </a:r>
            <a:endParaRPr kumimoji="1" lang="zh-CN" altLang="en-US" sz="4000" b="1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D825BA2-320F-4951-9C41-CE5D64F2E4DD}"/>
              </a:ext>
            </a:extLst>
          </p:cNvPr>
          <p:cNvSpPr/>
          <p:nvPr/>
        </p:nvSpPr>
        <p:spPr bwMode="auto">
          <a:xfrm>
            <a:off x="11099802" y="19188923"/>
            <a:ext cx="4048114" cy="41639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37160" tIns="81000" rIns="137160" bIns="68580" numCol="1" rtlCol="0" anchor="ctr" anchorCtr="1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Similar modifications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01E3C57-3C0B-4A91-BB69-3086262E3C12}"/>
              </a:ext>
            </a:extLst>
          </p:cNvPr>
          <p:cNvSpPr/>
          <p:nvPr/>
        </p:nvSpPr>
        <p:spPr bwMode="auto">
          <a:xfrm>
            <a:off x="9690101" y="22537911"/>
            <a:ext cx="4382586" cy="52884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37160" tIns="81000" rIns="137160" bIns="68580" numCol="1" rtlCol="0" anchor="ctr" anchorCtr="1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Identical modifications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49CA7E5-B39E-4CCC-A40A-1156AE48313E}"/>
              </a:ext>
            </a:extLst>
          </p:cNvPr>
          <p:cNvSpPr/>
          <p:nvPr/>
        </p:nvSpPr>
        <p:spPr bwMode="auto">
          <a:xfrm>
            <a:off x="11099801" y="15709900"/>
            <a:ext cx="3969098" cy="450308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37160" tIns="81000" rIns="137160" bIns="68580" numCol="1" rtlCol="0" anchor="ctr" anchorCtr="1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Similar report dates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89531D4-F9AC-47F4-96A6-021EA1EBDE76}"/>
              </a:ext>
            </a:extLst>
          </p:cNvPr>
          <p:cNvSpPr/>
          <p:nvPr/>
        </p:nvSpPr>
        <p:spPr bwMode="auto">
          <a:xfrm>
            <a:off x="10714119" y="14744124"/>
            <a:ext cx="3895337" cy="47094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37160" tIns="81000" rIns="137160" bIns="68580" numCol="1" rtlCol="0" anchor="ctr" anchorCtr="1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Similar symptoms</a:t>
            </a:r>
          </a:p>
        </p:txBody>
      </p:sp>
      <p:sp>
        <p:nvSpPr>
          <p:cNvPr id="119" name="箭头: 右 118">
            <a:extLst>
              <a:ext uri="{FF2B5EF4-FFF2-40B4-BE49-F238E27FC236}">
                <a16:creationId xmlns:a16="http://schemas.microsoft.com/office/drawing/2014/main" id="{D3E80FE1-F827-40E8-BCB0-86800C7904E3}"/>
              </a:ext>
            </a:extLst>
          </p:cNvPr>
          <p:cNvSpPr/>
          <p:nvPr/>
        </p:nvSpPr>
        <p:spPr>
          <a:xfrm>
            <a:off x="10749425" y="8231760"/>
            <a:ext cx="1444954" cy="1200224"/>
          </a:xfrm>
          <a:prstGeom prst="rightArrow">
            <a:avLst>
              <a:gd name="adj1" fmla="val 64435"/>
              <a:gd name="adj2" fmla="val 31555"/>
            </a:avLst>
          </a:prstGeom>
          <a:solidFill>
            <a:srgbClr val="C00000"/>
          </a:solidFill>
          <a:ln>
            <a:solidFill>
              <a:srgbClr val="C816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Test</a:t>
            </a:r>
            <a:endParaRPr lang="zh-CN" alt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0" name="Picture 5" descr="H:\JIAODA\各种资料\学校资料\IMAGES\校徽3.jpg">
            <a:extLst>
              <a:ext uri="{FF2B5EF4-FFF2-40B4-BE49-F238E27FC236}">
                <a16:creationId xmlns:a16="http://schemas.microsoft.com/office/drawing/2014/main" id="{E1F6A1B6-58E1-40EE-80C7-978A4D197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12" y="909617"/>
            <a:ext cx="2302290" cy="218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9B39CC0-4107-4DFD-8E90-8A8AC94781AA}"/>
              </a:ext>
            </a:extLst>
          </p:cNvPr>
          <p:cNvSpPr/>
          <p:nvPr/>
        </p:nvSpPr>
        <p:spPr>
          <a:xfrm flipH="1">
            <a:off x="1873628" y="27197252"/>
            <a:ext cx="374137" cy="713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B269FF6-8FCB-463F-8637-5DA16DD926FF}"/>
              </a:ext>
            </a:extLst>
          </p:cNvPr>
          <p:cNvSpPr txBox="1"/>
          <p:nvPr/>
        </p:nvSpPr>
        <p:spPr>
          <a:xfrm>
            <a:off x="307634" y="34408608"/>
            <a:ext cx="34255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3600" b="1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Java</a:t>
            </a:r>
            <a:endParaRPr kumimoji="1" lang="zh-CN" altLang="en-US" sz="3600" b="1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CBA431E-50E7-4096-98B2-4436D4951F44}"/>
              </a:ext>
            </a:extLst>
          </p:cNvPr>
          <p:cNvSpPr/>
          <p:nvPr/>
        </p:nvSpPr>
        <p:spPr>
          <a:xfrm>
            <a:off x="3709006" y="27197252"/>
            <a:ext cx="374137" cy="67371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CA8A084-B094-4F52-874C-A9B439F43BC0}"/>
              </a:ext>
            </a:extLst>
          </p:cNvPr>
          <p:cNvSpPr txBox="1"/>
          <p:nvPr/>
        </p:nvSpPr>
        <p:spPr>
          <a:xfrm>
            <a:off x="2794705" y="34411984"/>
            <a:ext cx="21603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3600" b="1" dirty="0">
                <a:latin typeface="Arial Rounded MT Bold" panose="020F0704030504030204" pitchFamily="34" charset="0"/>
                <a:ea typeface="Microsoft YaHei" panose="020B0503020204020204" pitchFamily="34" charset="-122"/>
              </a:rPr>
              <a:t>C#</a:t>
            </a:r>
            <a:endParaRPr kumimoji="1" lang="zh-CN" altLang="en-US" sz="3600" b="1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7C51C30-D70D-48B4-8FAD-EE5EA35D34FA}"/>
              </a:ext>
            </a:extLst>
          </p:cNvPr>
          <p:cNvCxnSpPr>
            <a:cxnSpLocks/>
          </p:cNvCxnSpPr>
          <p:nvPr/>
        </p:nvCxnSpPr>
        <p:spPr>
          <a:xfrm>
            <a:off x="2381028" y="33934400"/>
            <a:ext cx="114100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43BC22A-7287-4239-8A11-0707F36BA357}"/>
              </a:ext>
            </a:extLst>
          </p:cNvPr>
          <p:cNvSpPr txBox="1"/>
          <p:nvPr/>
        </p:nvSpPr>
        <p:spPr>
          <a:xfrm>
            <a:off x="2494660" y="33167129"/>
            <a:ext cx="972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Port</a:t>
            </a:r>
            <a:endParaRPr lang="zh-CN" altLang="en-US" sz="3600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796A1B8F-37FA-44A4-86DB-967FE9DCDA03}"/>
              </a:ext>
            </a:extLst>
          </p:cNvPr>
          <p:cNvSpPr/>
          <p:nvPr/>
        </p:nvSpPr>
        <p:spPr>
          <a:xfrm>
            <a:off x="1410860" y="27280073"/>
            <a:ext cx="296280" cy="340047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5100D6B-AE7E-400C-A0DC-3B39F4512DD4}"/>
              </a:ext>
            </a:extLst>
          </p:cNvPr>
          <p:cNvCxnSpPr/>
          <p:nvPr/>
        </p:nvCxnSpPr>
        <p:spPr>
          <a:xfrm>
            <a:off x="2372119" y="27225602"/>
            <a:ext cx="11791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E7ED7F3-E832-4DD7-9A5B-85CB741CC846}"/>
              </a:ext>
            </a:extLst>
          </p:cNvPr>
          <p:cNvSpPr txBox="1"/>
          <p:nvPr/>
        </p:nvSpPr>
        <p:spPr>
          <a:xfrm>
            <a:off x="1597394" y="26564140"/>
            <a:ext cx="294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Latest versions</a:t>
            </a:r>
            <a:endParaRPr lang="zh-CN" altLang="en-US" sz="3600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82D1C56-42A2-4E37-8B82-0A211DCC90D6}"/>
              </a:ext>
            </a:extLst>
          </p:cNvPr>
          <p:cNvCxnSpPr/>
          <p:nvPr/>
        </p:nvCxnSpPr>
        <p:spPr>
          <a:xfrm>
            <a:off x="2372119" y="30728152"/>
            <a:ext cx="117910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A815A7D-A8F9-43B0-B349-938C4AFBE9D2}"/>
              </a:ext>
            </a:extLst>
          </p:cNvPr>
          <p:cNvSpPr txBox="1"/>
          <p:nvPr/>
        </p:nvSpPr>
        <p:spPr>
          <a:xfrm>
            <a:off x="2169909" y="28632548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Sample</a:t>
            </a:r>
            <a:endParaRPr lang="zh-CN" altLang="en-US" sz="3600" dirty="0"/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20D66A1D-B96D-4AF4-9865-FF6D696D1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90350" y="26763169"/>
            <a:ext cx="8003107" cy="1573013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516BE2EB-7888-434F-BE51-4BE233CB6E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19277" y="28421162"/>
            <a:ext cx="7935823" cy="1844699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13685CCE-AA27-4264-A9C6-AD8645F4AD2F}"/>
              </a:ext>
            </a:extLst>
          </p:cNvPr>
          <p:cNvSpPr txBox="1"/>
          <p:nvPr/>
        </p:nvSpPr>
        <p:spPr>
          <a:xfrm>
            <a:off x="13656897" y="32323151"/>
            <a:ext cx="86630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Identified</a:t>
            </a:r>
            <a:r>
              <a:rPr lang="en-US" altLang="zh-CN" sz="3200" dirty="0">
                <a:latin typeface="Arial Rounded MT Bold" panose="020F0704030504030204" pitchFamily="34" charset="0"/>
              </a:rPr>
              <a:t>: Bugs are reported to one side. Programmers actively learned bug reports of the other language and fixed them </a:t>
            </a:r>
            <a:endParaRPr lang="zh-CN" alt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3DF06F5-0373-43F2-B687-CBDFF95288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31754" y="31100359"/>
            <a:ext cx="8746981" cy="1011587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84759B3B-8D96-4085-AEAF-D27BCC804BE5}"/>
              </a:ext>
            </a:extLst>
          </p:cNvPr>
          <p:cNvSpPr txBox="1"/>
          <p:nvPr/>
        </p:nvSpPr>
        <p:spPr>
          <a:xfrm>
            <a:off x="13639564" y="30236692"/>
            <a:ext cx="8894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ED7D31"/>
                </a:solidFill>
                <a:latin typeface="Arial Rounded MT Bold" panose="020F0704030504030204" pitchFamily="34" charset="0"/>
              </a:rPr>
              <a:t>Reported</a:t>
            </a:r>
            <a:r>
              <a:rPr lang="en-US" altLang="zh-CN" sz="3200" dirty="0">
                <a:latin typeface="Arial Rounded MT Bold" panose="020F0704030504030204" pitchFamily="34" charset="0"/>
              </a:rPr>
              <a:t>: Bugs are reported to both sides</a:t>
            </a:r>
            <a:endParaRPr lang="zh-CN" alt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854A79E-0999-49F2-B43F-070E89624345}"/>
              </a:ext>
            </a:extLst>
          </p:cNvPr>
          <p:cNvSpPr txBox="1"/>
          <p:nvPr/>
        </p:nvSpPr>
        <p:spPr>
          <a:xfrm>
            <a:off x="13611717" y="34231843"/>
            <a:ext cx="86882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70AD47"/>
                </a:solidFill>
                <a:latin typeface="Arial Rounded MT Bold" panose="020F0704030504030204" pitchFamily="34" charset="0"/>
              </a:rPr>
              <a:t>Unfixed</a:t>
            </a:r>
            <a:r>
              <a:rPr lang="en-US" altLang="zh-CN" sz="3200" dirty="0">
                <a:latin typeface="Arial Rounded MT Bold" panose="020F0704030504030204" pitchFamily="34" charset="0"/>
              </a:rPr>
              <a:t>: Our identified unfixed mirror bugs</a:t>
            </a:r>
            <a:endParaRPr lang="zh-CN" alt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199D808-CB47-4AAD-A0B3-CDD556CDCEC8}"/>
              </a:ext>
            </a:extLst>
          </p:cNvPr>
          <p:cNvSpPr txBox="1"/>
          <p:nvPr/>
        </p:nvSpPr>
        <p:spPr>
          <a:xfrm>
            <a:off x="13746187" y="35785331"/>
            <a:ext cx="1548207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latin typeface="Arial Rounded MT Bold" panose="020F0704030504030204" pitchFamily="34" charset="0"/>
              </a:rPr>
              <a:t>If programmers actively learn bugs in the other language, they can fix more mirror bugs. </a:t>
            </a:r>
            <a:endParaRPr lang="zh-CN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9DC7A92-1D29-4D5D-B511-C4C4EB11BFC6}"/>
              </a:ext>
            </a:extLst>
          </p:cNvPr>
          <p:cNvSpPr txBox="1"/>
          <p:nvPr/>
        </p:nvSpPr>
        <p:spPr>
          <a:xfrm>
            <a:off x="438315" y="37945744"/>
            <a:ext cx="29132019" cy="4218256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latin typeface="Arial Rounded MT Bold" panose="020F07040305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12B3D49-2B0B-4380-89B0-56F014D1F369}"/>
              </a:ext>
            </a:extLst>
          </p:cNvPr>
          <p:cNvSpPr txBox="1"/>
          <p:nvPr/>
        </p:nvSpPr>
        <p:spPr>
          <a:xfrm>
            <a:off x="9054262" y="38030828"/>
            <a:ext cx="1140785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Microsoft YaHei" panose="020B0503020204020204" pitchFamily="34" charset="-122"/>
              </a:rPr>
              <a:t>Work Plan</a:t>
            </a:r>
            <a:endParaRPr kumimoji="1" lang="zh-CN" altLang="en-US" sz="4400" b="1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BDDC5933-0592-471A-9C49-A71A1D564C43}"/>
              </a:ext>
            </a:extLst>
          </p:cNvPr>
          <p:cNvSpPr/>
          <p:nvPr/>
        </p:nvSpPr>
        <p:spPr>
          <a:xfrm>
            <a:off x="908909" y="38802028"/>
            <a:ext cx="13949871" cy="809499"/>
          </a:xfrm>
          <a:prstGeom prst="roundRect">
            <a:avLst>
              <a:gd name="adj" fmla="val 11503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37160" tIns="81000" rIns="137160" bIns="68580" numCol="1" rtlCol="0" anchor="ctr" anchorCtr="1" compatLnSpc="1"/>
          <a:lstStyle/>
          <a:p>
            <a:pPr algn="ctr" defTabSz="1371600" fontAlgn="base">
              <a:spcBef>
                <a:spcPct val="0"/>
              </a:spcBef>
              <a:spcAft>
                <a:spcPct val="0"/>
              </a:spcAft>
            </a:pPr>
            <a:endParaRPr lang="zh-CN" altLang="en-US" sz="4200" b="1" dirty="0">
              <a:solidFill>
                <a:srgbClr val="000066"/>
              </a:solidFill>
              <a:cs typeface="Arial" panose="020B060402020202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C7F9C7D-D791-4C7E-BAA0-F0D07838BF37}"/>
              </a:ext>
            </a:extLst>
          </p:cNvPr>
          <p:cNvSpPr txBox="1"/>
          <p:nvPr/>
        </p:nvSpPr>
        <p:spPr>
          <a:xfrm>
            <a:off x="1275737" y="38916621"/>
            <a:ext cx="132648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i="0" u="none" strike="noStrike" baseline="0" dirty="0">
                <a:latin typeface="Arial Rounded MT Bold" panose="020F0704030504030204" pitchFamily="34" charset="0"/>
              </a:rPr>
              <a:t>Why do some bugs have (no) mirror bugs?</a:t>
            </a:r>
            <a:endParaRPr kumimoji="1" lang="zh-CN" altLang="en-US" sz="4000" b="1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C1490CA5-E277-48E1-B779-BF5B69836C55}"/>
              </a:ext>
            </a:extLst>
          </p:cNvPr>
          <p:cNvSpPr/>
          <p:nvPr/>
        </p:nvSpPr>
        <p:spPr>
          <a:xfrm>
            <a:off x="15239621" y="38802028"/>
            <a:ext cx="13949871" cy="809499"/>
          </a:xfrm>
          <a:prstGeom prst="roundRect">
            <a:avLst>
              <a:gd name="adj" fmla="val 11503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37160" tIns="81000" rIns="137160" bIns="68580" numCol="1" rtlCol="0" anchor="ctr" anchorCtr="1" compatLnSpc="1"/>
          <a:lstStyle/>
          <a:p>
            <a:pPr algn="ctr" defTabSz="1371600" fontAlgn="base">
              <a:spcBef>
                <a:spcPct val="0"/>
              </a:spcBef>
              <a:spcAft>
                <a:spcPct val="0"/>
              </a:spcAft>
            </a:pPr>
            <a:endParaRPr lang="zh-CN" altLang="en-US" sz="4200" b="1" dirty="0">
              <a:solidFill>
                <a:srgbClr val="000066"/>
              </a:solidFill>
              <a:cs typeface="Arial" panose="020B0604020202020204" pitchFamily="34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87E94A8-173D-47B6-800B-0C95DA7D2028}"/>
              </a:ext>
            </a:extLst>
          </p:cNvPr>
          <p:cNvSpPr txBox="1"/>
          <p:nvPr/>
        </p:nvSpPr>
        <p:spPr>
          <a:xfrm>
            <a:off x="15606449" y="38916621"/>
            <a:ext cx="1326482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000" b="1" i="0" u="none" strike="noStrike" baseline="0" dirty="0">
                <a:latin typeface="Arial Rounded MT Bold" panose="020F0704030504030204" pitchFamily="34" charset="0"/>
              </a:rPr>
              <a:t>How to find more mirror bugs?</a:t>
            </a:r>
            <a:endParaRPr kumimoji="1" lang="zh-CN" altLang="en-US" sz="4000" b="1" dirty="0">
              <a:latin typeface="Arial Rounded MT Bold" panose="020F07040305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27DC904D-025A-41FA-8199-BEAEF9D38B33}"/>
              </a:ext>
            </a:extLst>
          </p:cNvPr>
          <p:cNvSpPr txBox="1"/>
          <p:nvPr/>
        </p:nvSpPr>
        <p:spPr>
          <a:xfrm>
            <a:off x="908909" y="39958667"/>
            <a:ext cx="1394987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latin typeface="Arial Rounded MT Bold" panose="020F0704030504030204" pitchFamily="34" charset="0"/>
              </a:rPr>
              <a:t>Why does this bug not appear in other language? </a:t>
            </a:r>
            <a:endParaRPr lang="zh-CN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3BCD62EB-D4E8-44BA-B487-C83B2D1EB227}"/>
              </a:ext>
            </a:extLst>
          </p:cNvPr>
          <p:cNvSpPr txBox="1"/>
          <p:nvPr/>
        </p:nvSpPr>
        <p:spPr>
          <a:xfrm>
            <a:off x="962713" y="40885359"/>
            <a:ext cx="1384548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latin typeface="Arial Rounded MT Bold" panose="020F0704030504030204" pitchFamily="34" charset="0"/>
              </a:rPr>
              <a:t>Will this bug appear in other language? </a:t>
            </a:r>
            <a:endParaRPr lang="zh-CN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978ECE9-5784-4EAF-869C-D2B18007C947}"/>
              </a:ext>
            </a:extLst>
          </p:cNvPr>
          <p:cNvSpPr txBox="1"/>
          <p:nvPr/>
        </p:nvSpPr>
        <p:spPr>
          <a:xfrm>
            <a:off x="15239620" y="39935365"/>
            <a:ext cx="13866841" cy="731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latin typeface="Arial Rounded MT Bold" panose="020F0704030504030204" pitchFamily="34" charset="0"/>
              </a:rPr>
              <a:t>What if </a:t>
            </a:r>
            <a:r>
              <a:rPr lang="en-US" altLang="zh-CN" sz="4000">
                <a:latin typeface="Arial Rounded MT Bold" panose="020F0704030504030204" pitchFamily="34" charset="0"/>
              </a:rPr>
              <a:t>we report </a:t>
            </a:r>
            <a:r>
              <a:rPr lang="en-US" altLang="zh-CN" sz="4000" dirty="0">
                <a:latin typeface="Arial Rounded MT Bold" panose="020F0704030504030204" pitchFamily="34" charset="0"/>
              </a:rPr>
              <a:t>our found unfixed mirror bugs?</a:t>
            </a:r>
            <a:endParaRPr lang="zh-CN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08B5230-6C55-4712-A3EF-7518356B5AC6}"/>
              </a:ext>
            </a:extLst>
          </p:cNvPr>
          <p:cNvSpPr txBox="1"/>
          <p:nvPr/>
        </p:nvSpPr>
        <p:spPr>
          <a:xfrm>
            <a:off x="15239620" y="40885358"/>
            <a:ext cx="1381863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4000" dirty="0">
                <a:latin typeface="Arial Rounded MT Bold" panose="020F0704030504030204" pitchFamily="34" charset="0"/>
              </a:rPr>
              <a:t>Can we detect more mirror bugs?</a:t>
            </a:r>
            <a:endParaRPr lang="zh-CN" altLang="en-US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8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8264</TotalTime>
  <Words>454</Words>
  <Application>Microsoft Office PowerPoint</Application>
  <PresentationFormat>自定义</PresentationFormat>
  <Paragraphs>71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 Hao</dc:creator>
  <cp:lastModifiedBy>Zhong Hao</cp:lastModifiedBy>
  <cp:revision>40</cp:revision>
  <dcterms:created xsi:type="dcterms:W3CDTF">2024-03-27T00:21:32Z</dcterms:created>
  <dcterms:modified xsi:type="dcterms:W3CDTF">2024-04-11T01:01:10Z</dcterms:modified>
</cp:coreProperties>
</file>