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7" r:id="rId2"/>
    <p:sldId id="264" r:id="rId3"/>
    <p:sldId id="290" r:id="rId4"/>
    <p:sldId id="289" r:id="rId5"/>
    <p:sldId id="278" r:id="rId6"/>
    <p:sldId id="258" r:id="rId7"/>
    <p:sldId id="284" r:id="rId8"/>
    <p:sldId id="282" r:id="rId9"/>
    <p:sldId id="265" r:id="rId10"/>
    <p:sldId id="279" r:id="rId11"/>
    <p:sldId id="266" r:id="rId12"/>
    <p:sldId id="280" r:id="rId13"/>
    <p:sldId id="271" r:id="rId14"/>
    <p:sldId id="273" r:id="rId15"/>
    <p:sldId id="274" r:id="rId16"/>
    <p:sldId id="275" r:id="rId17"/>
    <p:sldId id="281" r:id="rId18"/>
    <p:sldId id="285" r:id="rId19"/>
    <p:sldId id="272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혁재" initials="이혁" lastIdx="1" clrIdx="0">
    <p:extLst>
      <p:ext uri="{19B8F6BF-5375-455C-9EA6-DF929625EA0E}">
        <p15:presenceInfo xmlns:p15="http://schemas.microsoft.com/office/powerpoint/2012/main" userId="16a404f80339b3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FD9"/>
    <a:srgbClr val="42D1EE"/>
    <a:srgbClr val="4ED4E2"/>
    <a:srgbClr val="33FDFD"/>
    <a:srgbClr val="35FBDA"/>
    <a:srgbClr val="F8F8F8"/>
    <a:srgbClr val="F1F1F1"/>
    <a:srgbClr val="E4E4E4"/>
    <a:srgbClr val="E7E7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72" autoAdjust="0"/>
  </p:normalViewPr>
  <p:slideViewPr>
    <p:cSldViewPr snapToGrid="0" showGuides="1">
      <p:cViewPr varScale="1">
        <p:scale>
          <a:sx n="61" d="100"/>
          <a:sy n="61" d="100"/>
        </p:scale>
        <p:origin x="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17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DF5D3A-3B4E-4FA1-9284-E53DD0CAD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616CD-514C-401B-9062-E286C801E509}"/>
              </a:ext>
            </a:extLst>
          </p:cNvPr>
          <p:cNvSpPr txBox="1"/>
          <p:nvPr/>
        </p:nvSpPr>
        <p:spPr>
          <a:xfrm>
            <a:off x="725213" y="110359"/>
            <a:ext cx="1127234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데이터를 활용한 </a:t>
            </a:r>
            <a:endParaRPr lang="en-US" altLang="ko-KR" sz="4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제 </a:t>
            </a:r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 서울시 국회의원 평가 서비스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1F54A-C1B3-46C0-8C9D-6DA1E57BF622}"/>
              </a:ext>
            </a:extLst>
          </p:cNvPr>
          <p:cNvSpPr txBox="1"/>
          <p:nvPr/>
        </p:nvSpPr>
        <p:spPr>
          <a:xfrm>
            <a:off x="94590" y="6316754"/>
            <a:ext cx="2412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Team: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노구리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(3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47EDB-B5CC-4D48-B93D-36D430B8C223}"/>
              </a:ext>
            </a:extLst>
          </p:cNvPr>
          <p:cNvSpPr txBox="1"/>
          <p:nvPr/>
        </p:nvSpPr>
        <p:spPr>
          <a:xfrm>
            <a:off x="6731878" y="6316753"/>
            <a:ext cx="5318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구민주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   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노소영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	</a:t>
            </a:r>
            <a:r>
              <a:rPr lang="ko-KR" altLang="en-US" sz="2200" b="1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이리애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	      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이혁재</a:t>
            </a:r>
          </a:p>
        </p:txBody>
      </p:sp>
    </p:spTree>
    <p:extLst>
      <p:ext uri="{BB962C8B-B14F-4D97-AF65-F5344CB8AC3E}">
        <p14:creationId xmlns:p14="http://schemas.microsoft.com/office/powerpoint/2010/main" val="31985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 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단계에서 도출된 주제와 아이디어를 기반으로 실제 프로젝트를 수행한 세부적인 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프로젝트 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기록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것이므로</a:t>
                      </a:r>
                      <a:r>
                        <a:rPr lang="en-US" altLang="ko-KR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가공 과정부터 활용까지 전체적인 프로세스를 확인할 수 있도록 단계별로 작성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단순 작업이어서 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367FCC-D21A-480D-AB00-31467800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1026" name="Picture 2" descr="내일부터 이틀간 사전투표…전국 어디서나 투표 가능 &gt; 정치 &gt; 뉴스 ...">
            <a:extLst>
              <a:ext uri="{FF2B5EF4-FFF2-40B4-BE49-F238E27FC236}">
                <a16:creationId xmlns:a16="http://schemas.microsoft.com/office/drawing/2014/main" id="{C7F5A214-A5EC-49FB-99D4-291E73A7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08" y="1057440"/>
            <a:ext cx="6411676" cy="3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0B2C89-FF32-467C-848A-2756A033115B}"/>
              </a:ext>
            </a:extLst>
          </p:cNvPr>
          <p:cNvSpPr/>
          <p:nvPr/>
        </p:nvSpPr>
        <p:spPr>
          <a:xfrm>
            <a:off x="0" y="47296"/>
            <a:ext cx="12192000" cy="6858000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5">
            <a:extLst>
              <a:ext uri="{FF2B5EF4-FFF2-40B4-BE49-F238E27FC236}">
                <a16:creationId xmlns:a16="http://schemas.microsoft.com/office/drawing/2014/main" id="{DA0D4621-4D96-4FF7-B925-90662ED9EDC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3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1D5D35-CAB3-4D41-9A14-9CB8A26255BA}"/>
              </a:ext>
            </a:extLst>
          </p:cNvPr>
          <p:cNvSpPr/>
          <p:nvPr/>
        </p:nvSpPr>
        <p:spPr>
          <a:xfrm>
            <a:off x="598519" y="3078142"/>
            <a:ext cx="116378" cy="712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C613E-F311-4A3E-8861-9A973AC0605F}"/>
              </a:ext>
            </a:extLst>
          </p:cNvPr>
          <p:cNvSpPr txBox="1"/>
          <p:nvPr/>
        </p:nvSpPr>
        <p:spPr>
          <a:xfrm>
            <a:off x="748147" y="2878634"/>
            <a:ext cx="1729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컨텐츠</a:t>
            </a:r>
            <a:endParaRPr lang="en-US" altLang="ko-KR" sz="32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2B72C-699C-4956-8A85-3A5C2FA6AAD7}"/>
              </a:ext>
            </a:extLst>
          </p:cNvPr>
          <p:cNvSpPr txBox="1"/>
          <p:nvPr/>
        </p:nvSpPr>
        <p:spPr>
          <a:xfrm>
            <a:off x="3773978" y="1197033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01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FE976-CA14-44C7-8CBC-6EF7D81BF642}"/>
              </a:ext>
            </a:extLst>
          </p:cNvPr>
          <p:cNvSpPr txBox="1"/>
          <p:nvPr/>
        </p:nvSpPr>
        <p:spPr>
          <a:xfrm>
            <a:off x="7580914" y="1197032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02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F2C4E-C94A-489F-9052-B432FF7E25FC}"/>
              </a:ext>
            </a:extLst>
          </p:cNvPr>
          <p:cNvSpPr txBox="1"/>
          <p:nvPr/>
        </p:nvSpPr>
        <p:spPr>
          <a:xfrm>
            <a:off x="3773978" y="3725532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03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110B1-FF71-4827-81C2-8D0D924B241E}"/>
              </a:ext>
            </a:extLst>
          </p:cNvPr>
          <p:cNvSpPr txBox="1"/>
          <p:nvPr/>
        </p:nvSpPr>
        <p:spPr>
          <a:xfrm>
            <a:off x="7580914" y="3725532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04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5C787FE-319C-4190-8FD9-59404AC0DC07}"/>
              </a:ext>
            </a:extLst>
          </p:cNvPr>
          <p:cNvSpPr/>
          <p:nvPr/>
        </p:nvSpPr>
        <p:spPr>
          <a:xfrm flipH="1">
            <a:off x="3791548" y="1776693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8153BD-77F4-461B-8EE6-56C163D388F7}"/>
              </a:ext>
            </a:extLst>
          </p:cNvPr>
          <p:cNvCxnSpPr>
            <a:endCxn id="19" idx="0"/>
          </p:cNvCxnSpPr>
          <p:nvPr/>
        </p:nvCxnSpPr>
        <p:spPr>
          <a:xfrm flipV="1">
            <a:off x="3856423" y="1776693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CA7A649-5445-4B68-BF7D-F74FF3F6596E}"/>
              </a:ext>
            </a:extLst>
          </p:cNvPr>
          <p:cNvSpPr/>
          <p:nvPr/>
        </p:nvSpPr>
        <p:spPr>
          <a:xfrm flipH="1">
            <a:off x="7580914" y="1776693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06E3E8-7B6E-4139-9584-F862A683E01D}"/>
              </a:ext>
            </a:extLst>
          </p:cNvPr>
          <p:cNvCxnSpPr>
            <a:endCxn id="29" idx="0"/>
          </p:cNvCxnSpPr>
          <p:nvPr/>
        </p:nvCxnSpPr>
        <p:spPr>
          <a:xfrm flipV="1">
            <a:off x="7645789" y="1776693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2ABC67E3-E345-4F21-83AC-E118BBE87453}"/>
              </a:ext>
            </a:extLst>
          </p:cNvPr>
          <p:cNvSpPr/>
          <p:nvPr/>
        </p:nvSpPr>
        <p:spPr>
          <a:xfrm flipH="1">
            <a:off x="7580914" y="4282715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5D7729-E10C-49E1-A046-BAA181D4C53D}"/>
              </a:ext>
            </a:extLst>
          </p:cNvPr>
          <p:cNvCxnSpPr>
            <a:endCxn id="31" idx="0"/>
          </p:cNvCxnSpPr>
          <p:nvPr/>
        </p:nvCxnSpPr>
        <p:spPr>
          <a:xfrm flipV="1">
            <a:off x="7645789" y="4282715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9299A91C-C697-496D-853D-32B220B6ED04}"/>
              </a:ext>
            </a:extLst>
          </p:cNvPr>
          <p:cNvSpPr/>
          <p:nvPr/>
        </p:nvSpPr>
        <p:spPr>
          <a:xfrm flipH="1">
            <a:off x="3788186" y="4282715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3163BD-A534-448D-B189-23AAB5E3C485}"/>
              </a:ext>
            </a:extLst>
          </p:cNvPr>
          <p:cNvCxnSpPr>
            <a:endCxn id="33" idx="0"/>
          </p:cNvCxnSpPr>
          <p:nvPr/>
        </p:nvCxnSpPr>
        <p:spPr>
          <a:xfrm flipV="1">
            <a:off x="3853061" y="4282715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A0F75C-D753-4D98-BC97-BE9B946D76E2}"/>
              </a:ext>
            </a:extLst>
          </p:cNvPr>
          <p:cNvSpPr txBox="1"/>
          <p:nvPr/>
        </p:nvSpPr>
        <p:spPr>
          <a:xfrm>
            <a:off x="4239491" y="1948706"/>
            <a:ext cx="2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배경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6690E1-5F79-48DD-8016-FA1BB9128C48}"/>
              </a:ext>
            </a:extLst>
          </p:cNvPr>
          <p:cNvSpPr txBox="1"/>
          <p:nvPr/>
        </p:nvSpPr>
        <p:spPr>
          <a:xfrm>
            <a:off x="8145497" y="1943956"/>
            <a:ext cx="384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수행절차 </a:t>
            </a:r>
            <a:r>
              <a:rPr lang="en-US" altLang="ko-KR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방법</a:t>
            </a:r>
            <a:endParaRPr lang="en-US" altLang="ko-KR" sz="2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C7933-D56F-4758-A021-A8A0496A6AE3}"/>
              </a:ext>
            </a:extLst>
          </p:cNvPr>
          <p:cNvSpPr txBox="1"/>
          <p:nvPr/>
        </p:nvSpPr>
        <p:spPr>
          <a:xfrm>
            <a:off x="4252853" y="4431406"/>
            <a:ext cx="296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수행결과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9CBAC-F8D1-4831-A1AF-543268926E7C}"/>
              </a:ext>
            </a:extLst>
          </p:cNvPr>
          <p:cNvSpPr txBox="1"/>
          <p:nvPr/>
        </p:nvSpPr>
        <p:spPr>
          <a:xfrm>
            <a:off x="8107838" y="4413709"/>
            <a:ext cx="227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소감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20930-B12E-4D23-8623-77ECDEFF1435}"/>
              </a:ext>
            </a:extLst>
          </p:cNvPr>
          <p:cNvSpPr txBox="1"/>
          <p:nvPr/>
        </p:nvSpPr>
        <p:spPr>
          <a:xfrm>
            <a:off x="4341486" y="2365645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주제  및 목적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C5E40-ED5C-47C7-A5D9-2F4CB2DD8662}"/>
              </a:ext>
            </a:extLst>
          </p:cNvPr>
          <p:cNvSpPr txBox="1"/>
          <p:nvPr/>
        </p:nvSpPr>
        <p:spPr>
          <a:xfrm>
            <a:off x="4341483" y="2639371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개요 및 구조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F5960F-549E-4F6B-9DBE-C183517752E6}"/>
              </a:ext>
            </a:extLst>
          </p:cNvPr>
          <p:cNvSpPr txBox="1"/>
          <p:nvPr/>
        </p:nvSpPr>
        <p:spPr>
          <a:xfrm>
            <a:off x="4341484" y="2937645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기대효과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32624A-AF74-497F-ADF6-5E22876908B7}"/>
              </a:ext>
            </a:extLst>
          </p:cNvPr>
          <p:cNvSpPr txBox="1"/>
          <p:nvPr/>
        </p:nvSpPr>
        <p:spPr>
          <a:xfrm>
            <a:off x="8280368" y="2370904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</a:t>
            </a:r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팀구성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26CFED-46F3-4FD9-B706-A7DE39F3D2F3}"/>
              </a:ext>
            </a:extLst>
          </p:cNvPr>
          <p:cNvSpPr txBox="1"/>
          <p:nvPr/>
        </p:nvSpPr>
        <p:spPr>
          <a:xfrm>
            <a:off x="8280365" y="2644630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수행절차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F36248-1A8A-443D-B379-311A48AF60BD}"/>
              </a:ext>
            </a:extLst>
          </p:cNvPr>
          <p:cNvSpPr txBox="1"/>
          <p:nvPr/>
        </p:nvSpPr>
        <p:spPr>
          <a:xfrm>
            <a:off x="8280366" y="2942904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방법론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924064-EFFB-4026-BD84-68F0382E8BC7}"/>
              </a:ext>
            </a:extLst>
          </p:cNvPr>
          <p:cNvSpPr txBox="1"/>
          <p:nvPr/>
        </p:nvSpPr>
        <p:spPr>
          <a:xfrm>
            <a:off x="4333182" y="4853312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주제  및 목적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627885-B3C1-4D49-AAED-3220BDB39B2E}"/>
              </a:ext>
            </a:extLst>
          </p:cNvPr>
          <p:cNvSpPr txBox="1"/>
          <p:nvPr/>
        </p:nvSpPr>
        <p:spPr>
          <a:xfrm>
            <a:off x="4333179" y="5127038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개요 및 구조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F107B7-6D79-445A-91AB-B6DBE7D0FD9C}"/>
              </a:ext>
            </a:extLst>
          </p:cNvPr>
          <p:cNvSpPr txBox="1"/>
          <p:nvPr/>
        </p:nvSpPr>
        <p:spPr>
          <a:xfrm>
            <a:off x="4333180" y="5425312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기대효과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8A6FCF-554F-4714-9028-41BD9742D15D}"/>
              </a:ext>
            </a:extLst>
          </p:cNvPr>
          <p:cNvSpPr txBox="1"/>
          <p:nvPr/>
        </p:nvSpPr>
        <p:spPr>
          <a:xfrm>
            <a:off x="8278203" y="4856557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후 </a:t>
            </a:r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느낀점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F2C00A-6A09-4959-93E4-D33B9F199FE8}"/>
              </a:ext>
            </a:extLst>
          </p:cNvPr>
          <p:cNvSpPr txBox="1"/>
          <p:nvPr/>
        </p:nvSpPr>
        <p:spPr>
          <a:xfrm>
            <a:off x="8273522" y="5150293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보완점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DF4148-1386-4851-8D93-71E2BB5DE274}"/>
              </a:ext>
            </a:extLst>
          </p:cNvPr>
          <p:cNvSpPr txBox="1"/>
          <p:nvPr/>
        </p:nvSpPr>
        <p:spPr>
          <a:xfrm>
            <a:off x="8258058" y="5473417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 &amp; A</a:t>
            </a:r>
            <a:endParaRPr lang="ko-KR" altLang="en-US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10B2C89-FF32-467C-848A-2756A033115B}"/>
              </a:ext>
            </a:extLst>
          </p:cNvPr>
          <p:cNvSpPr/>
          <p:nvPr/>
        </p:nvSpPr>
        <p:spPr>
          <a:xfrm>
            <a:off x="-16625" y="16619"/>
            <a:ext cx="12192000" cy="6858000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BBAFF4-6359-4F79-B89D-2392C1F704EA}"/>
              </a:ext>
            </a:extLst>
          </p:cNvPr>
          <p:cNvSpPr/>
          <p:nvPr/>
        </p:nvSpPr>
        <p:spPr>
          <a:xfrm>
            <a:off x="3499945" y="1015300"/>
            <a:ext cx="51868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7C514-35CB-42DF-9A27-199E880C4B35}"/>
              </a:ext>
            </a:extLst>
          </p:cNvPr>
          <p:cNvSpPr txBox="1"/>
          <p:nvPr/>
        </p:nvSpPr>
        <p:spPr>
          <a:xfrm>
            <a:off x="3105804" y="258558"/>
            <a:ext cx="5880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수행 절차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013919-0884-44C4-B3C2-2F1F896EFAE5}"/>
              </a:ext>
            </a:extLst>
          </p:cNvPr>
          <p:cNvCxnSpPr>
            <a:cxnSpLocks/>
          </p:cNvCxnSpPr>
          <p:nvPr/>
        </p:nvCxnSpPr>
        <p:spPr>
          <a:xfrm>
            <a:off x="252248" y="2485217"/>
            <a:ext cx="2190736" cy="443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D8EB7E-4C35-4103-AFCC-BEE1A19AFD7A}"/>
              </a:ext>
            </a:extLst>
          </p:cNvPr>
          <p:cNvCxnSpPr>
            <a:cxnSpLocks/>
          </p:cNvCxnSpPr>
          <p:nvPr/>
        </p:nvCxnSpPr>
        <p:spPr>
          <a:xfrm flipV="1">
            <a:off x="4153887" y="2485216"/>
            <a:ext cx="2330995" cy="29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2284046-1186-48FB-B587-C7F954947546}"/>
              </a:ext>
            </a:extLst>
          </p:cNvPr>
          <p:cNvCxnSpPr>
            <a:cxnSpLocks/>
          </p:cNvCxnSpPr>
          <p:nvPr/>
        </p:nvCxnSpPr>
        <p:spPr>
          <a:xfrm>
            <a:off x="7882754" y="2485217"/>
            <a:ext cx="18130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6A85756-CABB-4D91-B44B-31F30FC2A9B9}"/>
              </a:ext>
            </a:extLst>
          </p:cNvPr>
          <p:cNvCxnSpPr>
            <a:cxnSpLocks/>
          </p:cNvCxnSpPr>
          <p:nvPr/>
        </p:nvCxnSpPr>
        <p:spPr>
          <a:xfrm>
            <a:off x="7849504" y="5525001"/>
            <a:ext cx="18130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원호 26">
            <a:extLst>
              <a:ext uri="{FF2B5EF4-FFF2-40B4-BE49-F238E27FC236}">
                <a16:creationId xmlns:a16="http://schemas.microsoft.com/office/drawing/2014/main" id="{1B0B2CC5-047E-4126-850A-980E6E592091}"/>
              </a:ext>
            </a:extLst>
          </p:cNvPr>
          <p:cNvSpPr/>
          <p:nvPr/>
        </p:nvSpPr>
        <p:spPr>
          <a:xfrm>
            <a:off x="8868103" y="2485216"/>
            <a:ext cx="1655379" cy="2096811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E28F255E-5F67-4358-8C3C-1A5FC8063551}"/>
              </a:ext>
            </a:extLst>
          </p:cNvPr>
          <p:cNvSpPr/>
          <p:nvPr/>
        </p:nvSpPr>
        <p:spPr>
          <a:xfrm flipV="1">
            <a:off x="8834852" y="3428192"/>
            <a:ext cx="1655379" cy="2096811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순서도: 지연 85">
            <a:extLst>
              <a:ext uri="{FF2B5EF4-FFF2-40B4-BE49-F238E27FC236}">
                <a16:creationId xmlns:a16="http://schemas.microsoft.com/office/drawing/2014/main" id="{5FD9F283-BA9D-496B-82C3-F28AFC3E1237}"/>
              </a:ext>
            </a:extLst>
          </p:cNvPr>
          <p:cNvSpPr/>
          <p:nvPr/>
        </p:nvSpPr>
        <p:spPr>
          <a:xfrm rot="5400000">
            <a:off x="2703735" y="2109141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지연 87">
            <a:extLst>
              <a:ext uri="{FF2B5EF4-FFF2-40B4-BE49-F238E27FC236}">
                <a16:creationId xmlns:a16="http://schemas.microsoft.com/office/drawing/2014/main" id="{DE591942-ED9E-4690-A483-BD2A50B2F99D}"/>
              </a:ext>
            </a:extLst>
          </p:cNvPr>
          <p:cNvSpPr/>
          <p:nvPr/>
        </p:nvSpPr>
        <p:spPr>
          <a:xfrm rot="16200000" flipV="1">
            <a:off x="6552479" y="1046496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11CE1D0-1875-42C0-941C-7D95B9994435}"/>
              </a:ext>
            </a:extLst>
          </p:cNvPr>
          <p:cNvCxnSpPr>
            <a:cxnSpLocks/>
          </p:cNvCxnSpPr>
          <p:nvPr/>
        </p:nvCxnSpPr>
        <p:spPr>
          <a:xfrm flipV="1">
            <a:off x="3833389" y="5515072"/>
            <a:ext cx="2330995" cy="29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지연 89">
            <a:extLst>
              <a:ext uri="{FF2B5EF4-FFF2-40B4-BE49-F238E27FC236}">
                <a16:creationId xmlns:a16="http://schemas.microsoft.com/office/drawing/2014/main" id="{5CDAEF15-9863-4897-B14B-BE3079B90358}"/>
              </a:ext>
            </a:extLst>
          </p:cNvPr>
          <p:cNvSpPr/>
          <p:nvPr/>
        </p:nvSpPr>
        <p:spPr>
          <a:xfrm rot="16200000" flipV="1">
            <a:off x="6569320" y="4086518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지연 91">
            <a:extLst>
              <a:ext uri="{FF2B5EF4-FFF2-40B4-BE49-F238E27FC236}">
                <a16:creationId xmlns:a16="http://schemas.microsoft.com/office/drawing/2014/main" id="{9C7DA8BE-E826-421F-85CA-C4E4D3F6DDE1}"/>
              </a:ext>
            </a:extLst>
          </p:cNvPr>
          <p:cNvSpPr/>
          <p:nvPr/>
        </p:nvSpPr>
        <p:spPr>
          <a:xfrm rot="5400000">
            <a:off x="2394906" y="5151308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172CD31-56D6-4406-9507-2AE6ACB2CE1A}"/>
              </a:ext>
            </a:extLst>
          </p:cNvPr>
          <p:cNvCxnSpPr>
            <a:cxnSpLocks/>
          </p:cNvCxnSpPr>
          <p:nvPr/>
        </p:nvCxnSpPr>
        <p:spPr>
          <a:xfrm flipV="1">
            <a:off x="252536" y="5548321"/>
            <a:ext cx="2330995" cy="29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지연 93">
            <a:extLst>
              <a:ext uri="{FF2B5EF4-FFF2-40B4-BE49-F238E27FC236}">
                <a16:creationId xmlns:a16="http://schemas.microsoft.com/office/drawing/2014/main" id="{56284B99-D017-44B8-B2D3-8FE281B67A24}"/>
              </a:ext>
            </a:extLst>
          </p:cNvPr>
          <p:cNvSpPr/>
          <p:nvPr/>
        </p:nvSpPr>
        <p:spPr>
          <a:xfrm flipV="1">
            <a:off x="10407410" y="3031854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BC5402B-B02A-4FF2-9702-1652B58CE98C}"/>
              </a:ext>
            </a:extLst>
          </p:cNvPr>
          <p:cNvSpPr/>
          <p:nvPr/>
        </p:nvSpPr>
        <p:spPr>
          <a:xfrm>
            <a:off x="2330042" y="1662546"/>
            <a:ext cx="1800000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3AC2249-637C-4C43-89B4-3510D3C11C19}"/>
              </a:ext>
            </a:extLst>
          </p:cNvPr>
          <p:cNvSpPr/>
          <p:nvPr/>
        </p:nvSpPr>
        <p:spPr>
          <a:xfrm>
            <a:off x="6174704" y="2092560"/>
            <a:ext cx="1800000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2948C0-96C1-4A51-8ABC-A978DB8BE6C4}"/>
              </a:ext>
            </a:extLst>
          </p:cNvPr>
          <p:cNvSpPr/>
          <p:nvPr/>
        </p:nvSpPr>
        <p:spPr>
          <a:xfrm>
            <a:off x="6194548" y="5273480"/>
            <a:ext cx="1800000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3F046-BE1B-468B-93AB-4FC024298808}"/>
              </a:ext>
            </a:extLst>
          </p:cNvPr>
          <p:cNvSpPr/>
          <p:nvPr/>
        </p:nvSpPr>
        <p:spPr>
          <a:xfrm>
            <a:off x="2001424" y="4648584"/>
            <a:ext cx="1813039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94CC9AB-6552-43DB-9279-B18513738AA9}"/>
              </a:ext>
            </a:extLst>
          </p:cNvPr>
          <p:cNvCxnSpPr>
            <a:cxnSpLocks/>
          </p:cNvCxnSpPr>
          <p:nvPr/>
        </p:nvCxnSpPr>
        <p:spPr>
          <a:xfrm>
            <a:off x="10407410" y="3031854"/>
            <a:ext cx="0" cy="1825200"/>
          </a:xfrm>
          <a:prstGeom prst="line">
            <a:avLst/>
          </a:prstGeom>
          <a:ln w="57150">
            <a:solidFill>
              <a:srgbClr val="88C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프로젝트 기반 훈련 평가대상 훈련과정에 한하여 대표 프로젝트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 각각 작성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제출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포트폴리오에 작성한 내용은 관련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01037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프로젝트 기반 훈련 평가대상 훈련과정에 한하여 대표 프로젝트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 각각 작성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제출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포트폴리오에 작성한 내용은 관련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아래와 같은 내용 등으로 구성하여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3188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</a:t>
                      </a:r>
                      <a:b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1321</Words>
  <Application>Microsoft Office PowerPoint</Application>
  <PresentationFormat>와이드스크린</PresentationFormat>
  <Paragraphs>217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Arial Unicode MS</vt:lpstr>
      <vt:lpstr>KoPub돋움체 Bold</vt:lpstr>
      <vt:lpstr>경기천년제목 Bold</vt:lpstr>
      <vt:lpstr>경기천년제목 Medium</vt:lpstr>
      <vt:lpstr>나눔고딕</vt:lpstr>
      <vt:lpstr>Arial</vt:lpstr>
      <vt:lpstr>Impact</vt:lpstr>
      <vt:lpstr>Lucida Console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이 혁재</cp:lastModifiedBy>
  <cp:revision>134</cp:revision>
  <cp:lastPrinted>2020-01-30T02:26:31Z</cp:lastPrinted>
  <dcterms:created xsi:type="dcterms:W3CDTF">2020-01-16T02:16:59Z</dcterms:created>
  <dcterms:modified xsi:type="dcterms:W3CDTF">2020-04-27T17:52:41Z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