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6" r:id="rId3"/>
    <p:sldId id="258" r:id="rId4"/>
    <p:sldId id="272" r:id="rId5"/>
    <p:sldId id="277" r:id="rId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2" autoAdjust="0"/>
    <p:restoredTop sz="98287" autoAdjust="0"/>
  </p:normalViewPr>
  <p:slideViewPr>
    <p:cSldViewPr>
      <p:cViewPr varScale="1">
        <p:scale>
          <a:sx n="69" d="100"/>
          <a:sy n="69" d="100"/>
        </p:scale>
        <p:origin x="1638" y="60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3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Industrial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4.0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차 산업혁명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선도인력 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138773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latin typeface="+mj-ea"/>
                <a:ea typeface="+mj-ea"/>
              </a:rPr>
              <a:t>서비스 산업 데이터를 활용한 </a:t>
            </a:r>
            <a:r>
              <a:rPr lang="ko-KR" altLang="en-US" sz="2800" b="1" spc="-150" dirty="0" err="1">
                <a:latin typeface="+mj-ea"/>
                <a:ea typeface="+mj-ea"/>
              </a:rPr>
              <a:t>머신러닝</a:t>
            </a:r>
            <a:r>
              <a:rPr lang="ko-KR" altLang="en-US" sz="2800" b="1" spc="-150" dirty="0">
                <a:latin typeface="+mj-ea"/>
                <a:ea typeface="+mj-ea"/>
              </a:rPr>
              <a:t> 분석</a:t>
            </a:r>
            <a:r>
              <a:rPr lang="en-US" altLang="ko-KR" sz="2800" b="1" spc="-150" dirty="0">
                <a:latin typeface="+mj-ea"/>
                <a:ea typeface="+mj-ea"/>
              </a:rPr>
              <a:t>(B)</a:t>
            </a:r>
          </a:p>
          <a:p>
            <a:pPr algn="ctr"/>
            <a:r>
              <a:rPr lang="ko-KR" altLang="en-US" sz="4000" b="1" spc="-150" dirty="0" err="1">
                <a:latin typeface="+mj-ea"/>
                <a:ea typeface="+mj-ea"/>
              </a:rPr>
              <a:t>파이널</a:t>
            </a:r>
            <a:r>
              <a:rPr lang="ko-KR" altLang="en-US" sz="4000" b="1" spc="-150" dirty="0">
                <a:latin typeface="+mj-ea"/>
                <a:ea typeface="+mj-ea"/>
              </a:rPr>
              <a:t> 프로젝트 안내서</a:t>
            </a:r>
          </a:p>
        </p:txBody>
      </p:sp>
      <p:pic>
        <p:nvPicPr>
          <p:cNvPr id="1029" name="Picture 5" descr="\\26.2.121.50\online\#New_집합교육1그룹\08.정부지원\☆ 4차산업혁명선도인력양성사업\＃4차 운영\[공통] 4차 로고\[로고]_4차산업_텍스트_가로타입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17258"/>
            <a:ext cx="1663159" cy="5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466345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소개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980728"/>
            <a:ext cx="8551634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정의</a:t>
            </a:r>
            <a:endParaRPr lang="en-US" altLang="ko-KR" sz="14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- 4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선도인력양성 교육은 프로젝트 기반 훈련으로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핵심 분야에 대한 기본 기술을 습득하고</a:t>
            </a: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훈련의 마지막 단계에서 현장 중심의 프로젝트를 수행합니다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멘토링을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병행하여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현업 수준의 </a:t>
            </a: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defTabSz="10800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도출하며 실제 업무와 유사한 성격의 프로젝트를 통해 이론지식을 문제 해결에 적용합니다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7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프로젝트기반 훈련의 목적</a:t>
            </a:r>
            <a:endParaRPr lang="en-US" altLang="ko-KR" sz="14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및 과제를 기획하고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교육생 주도하에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산출물을 만들어가는 과업을 수행하면서</a:t>
            </a:r>
            <a:endParaRPr lang="en-US" altLang="ko-KR" sz="1200" b="1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자주적 과업 수행능력을 배양하고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종합적 실무 적용 능력을 강화합니다</a:t>
            </a:r>
            <a:r>
              <a:rPr lang="en-US" altLang="ko-KR" sz="1200" b="1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lvl="0" defTabSz="108000">
              <a:lnSpc>
                <a:spcPct val="150000"/>
              </a:lnSpc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구성은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다양한 세부기술을 구현할 수 있도록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초반 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멘토링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강사와의 면담을 통해 적절히 구성합니다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구성에 어려움이 있다면 강사와 매니저를 통하여 문의 바랍니다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0000" indent="180000" defTabSz="108000">
              <a:lnSpc>
                <a:spcPct val="150000"/>
              </a:lnSpc>
              <a:buFontTx/>
              <a:buChar char="-"/>
            </a:pPr>
            <a:endParaRPr lang="en-US" altLang="ko-KR" sz="8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선발 및 발표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준비한 프로젝트는 반 별로 발표하고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강사 및 심사위원들의 평가를 통해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반별 우수 프로젝트를 선정합니다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  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각 반별 우수 프로젝트로 선정된 한 팀은 프로젝트 우수상을 수상합니다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</a:rPr>
              <a:t>프로젝트 경진대회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  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ko-KR" altLang="en-US" sz="12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수료식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전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우수 프로젝트로 선정된 팀은 전체 반이 다 모인 공간에서 반 대표로 프로젝트 발표 및 시연을 진행합니다</a:t>
            </a:r>
            <a:r>
              <a:rPr lang="en-US" altLang="ko-KR" sz="12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.</a:t>
            </a:r>
            <a:endParaRPr lang="en-US" altLang="ko-KR" sz="12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30931"/>
              </p:ext>
            </p:extLst>
          </p:nvPr>
        </p:nvGraphicFramePr>
        <p:xfrm>
          <a:off x="272643" y="1023859"/>
          <a:ext cx="8547828" cy="4722378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914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진행 주체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3/25(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3/28(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기획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3/25(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3/27(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파이널</a:t>
                      </a:r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프로젝트 주제 논의 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41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3/28(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050" b="1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r>
                        <a:rPr lang="ko-KR" altLang="en-US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소개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주제 검토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1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endParaRPr lang="ko-KR" altLang="en-US" sz="11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박인근 </a:t>
                      </a: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홍지후</a:t>
                      </a:r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윤석용 </a:t>
                      </a: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3/30(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~ 4/27(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3/30(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4/3(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설계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4/4(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050" b="1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r>
                        <a:rPr lang="ko-KR" altLang="en-US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진척 현황 확인 및 피드백</a:t>
                      </a:r>
                      <a:endParaRPr lang="en-US" altLang="ko-KR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박인근 </a:t>
                      </a: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홍지후</a:t>
                      </a:r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4/6(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4/10(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구현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4/11(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spc="-100" baseline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50" b="1" kern="1200" spc="-100" baseline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멘토링 </a:t>
                      </a:r>
                      <a:r>
                        <a:rPr lang="en-US" altLang="ko-KR" sz="1050" b="1" kern="1200" spc="-100" baseline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endParaRPr lang="ko-KR" altLang="en-US" sz="105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프로젝트 진척 현황 확인 및 피드백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박인근 </a:t>
                      </a:r>
                      <a:r>
                        <a:rPr lang="ko-KR" altLang="en-US" sz="11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en-US" altLang="ko-KR" sz="11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윤석용 </a:t>
                      </a:r>
                      <a:r>
                        <a:rPr lang="ko-KR" altLang="en-US" sz="11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멘토님</a:t>
                      </a:r>
                      <a:endParaRPr lang="ko-KR" altLang="en-US" sz="11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중간 보고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4/13(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4/27(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테스트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주간일지 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매주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박태정 강사님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4/27(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4/28(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완료 및 결과 보고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삼성긴고딕OTF Bold" pitchFamily="34" charset="-127"/>
                        <a:ea typeface="삼성긴고딕OTF Bold" pitchFamily="34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4/27(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4/28(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시연 및 발표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결과 보고서 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박태정 강사님</a:t>
                      </a:r>
                      <a:endParaRPr lang="en-US" altLang="ko-KR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박인근 </a:t>
                      </a:r>
                      <a:r>
                        <a:rPr lang="ko-KR" altLang="en-US" sz="1200" b="1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멘토님</a:t>
                      </a:r>
                      <a:endParaRPr lang="en-US" altLang="ko-KR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삼성긴고딕OTF Bold" pitchFamily="34" charset="-127"/>
                        <a:ea typeface="삼성긴고딕OTF Bold" pitchFamily="34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4/28(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시상</a:t>
                      </a:r>
                      <a:r>
                        <a:rPr lang="en-US" altLang="ko-KR" sz="1200" b="0" kern="1200" spc="-100" baseline="700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**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수료증 수여</a:t>
                      </a:r>
                      <a:endParaRPr lang="ko-KR" altLang="en-US" sz="1200" b="0" kern="1200" spc="-100" baseline="300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7897" y="5799705"/>
            <a:ext cx="4650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+mj-lt"/>
                <a:ea typeface="삼성긴고딕OTF Regular" pitchFamily="34" charset="-127"/>
              </a:rPr>
              <a:t>* 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산출물 기한 내 담당 매니저 메일로 제출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(ys519.lee@multicampus.com)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9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개인부문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교육기간전체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우수상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/Best Attitude  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팀부문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파이널프로젝트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우수상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9922"/>
              </p:ext>
            </p:extLst>
          </p:nvPr>
        </p:nvGraphicFramePr>
        <p:xfrm>
          <a:off x="540321" y="1412773"/>
          <a:ext cx="8136135" cy="4261223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612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교육생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강사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심사위원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 내용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반영도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기술 이해도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교과 내용 반영 수준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품질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문제해결능력</a:t>
                      </a:r>
                      <a:r>
                        <a:rPr lang="en-US" altLang="ko-KR" sz="14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협업능력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발표 내용 구성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발표 시간 준수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1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985" y="1196752"/>
            <a:ext cx="8566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선정의 참신성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상용성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수집의 타당성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기술의 적절성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적용의 체계성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기술의 정확성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적용도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수행력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달성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 능력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및 의사소통 능력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내용 구성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 태도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전달력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순발력</a:t>
            </a: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188640"/>
            <a:ext cx="683392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파이널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평가 상세 내용</a:t>
            </a: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596</Words>
  <Application>Microsoft Office PowerPoint</Application>
  <PresentationFormat>화면 슬라이드 쇼(4:3)</PresentationFormat>
  <Paragraphs>130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이 혁재</cp:lastModifiedBy>
  <cp:revision>248</cp:revision>
  <cp:lastPrinted>2017-10-30T03:51:52Z</cp:lastPrinted>
  <dcterms:created xsi:type="dcterms:W3CDTF">2013-10-04T08:08:19Z</dcterms:created>
  <dcterms:modified xsi:type="dcterms:W3CDTF">2020-04-29T17:46:25Z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