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4" r:id="rId2"/>
    <p:sldId id="278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1" r:id="rId15"/>
    <p:sldId id="285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80" d="100"/>
          <a:sy n="8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타이틀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9881" y="1350689"/>
            <a:ext cx="705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대표 프로젝트 수행 결과 작성 양식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산업 데이터를 활용한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머신러닝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  <a:endPara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 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57" y="2136856"/>
            <a:ext cx="4428234" cy="414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768994" y="33394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</a:t>
                      </a:r>
                      <a:r>
                        <a:rPr lang="ko-KR" altLang="en-US" sz="1800" i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작업이어서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 smtClean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0103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기반 훈련 평가대상 훈련과정에 한하여 대표 프로젝트 </a:t>
                      </a:r>
                      <a:r>
                        <a:rPr lang="ko-KR" alt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포트폴리오에 작성한 내용은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</a:t>
                      </a:r>
                      <a:r>
                        <a:rPr lang="ko-KR" alt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318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xmlns="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951</Words>
  <Application>Microsoft Office PowerPoint</Application>
  <PresentationFormat>와이드스크린</PresentationFormat>
  <Paragraphs>185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 Unicode MS</vt:lpstr>
      <vt:lpstr>KoPub돋움체 Bold</vt:lpstr>
      <vt:lpstr>나눔고딕</vt:lpstr>
      <vt:lpstr>等线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student</cp:lastModifiedBy>
  <cp:revision>119</cp:revision>
  <cp:lastPrinted>2020-01-30T02:26:31Z</cp:lastPrinted>
  <dcterms:created xsi:type="dcterms:W3CDTF">2020-01-16T02:16:59Z</dcterms:created>
  <dcterms:modified xsi:type="dcterms:W3CDTF">2020-04-29T12:53:12Z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