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45785-968F-42C6-8AD3-90F65A445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Stack &amp; Que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A3096E-25E2-435C-8CE7-2141EDB8F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파이썬 알고리즘 </a:t>
            </a:r>
          </a:p>
        </p:txBody>
      </p:sp>
    </p:spTree>
    <p:extLst>
      <p:ext uri="{BB962C8B-B14F-4D97-AF65-F5344CB8AC3E}">
        <p14:creationId xmlns:p14="http://schemas.microsoft.com/office/powerpoint/2010/main" val="301129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FF523-35FA-4713-96AD-9F580039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DAF33-C273-4D96-95B2-A8C4CD27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 개요 </a:t>
            </a:r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33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4B7C1-D2FF-4183-A38B-A15E8445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4AD485-73E2-47F1-BBF6-9F005853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47735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{10221D5B-85CE-4FE7-B546-FC032A981F71}tf10001115</Template>
  <TotalTime>3</TotalTime>
  <Words>8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소포</vt:lpstr>
      <vt:lpstr>Stack &amp; Que</vt:lpstr>
      <vt:lpstr>목차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&amp; Que</dc:title>
  <dc:creator>이 혁재</dc:creator>
  <cp:lastModifiedBy>이 혁재</cp:lastModifiedBy>
  <cp:revision>2</cp:revision>
  <dcterms:created xsi:type="dcterms:W3CDTF">2020-02-01T13:22:30Z</dcterms:created>
  <dcterms:modified xsi:type="dcterms:W3CDTF">2020-02-01T14:44:55Z</dcterms:modified>
</cp:coreProperties>
</file>