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2/1/2020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2/1/2020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2/1/2020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2/1/2020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2/1/2020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2/1/2020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2/1/2020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2/1/2020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2/1/2020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2/1/2020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2/1/2020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2/1/2020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1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C45785-968F-42C6-8AD3-90F65A4457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Stack &amp; Que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AA3096E-25E2-435C-8CE7-2141EDB8FE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파이썬 알고리즘 </a:t>
            </a:r>
          </a:p>
        </p:txBody>
      </p:sp>
    </p:spTree>
    <p:extLst>
      <p:ext uri="{BB962C8B-B14F-4D97-AF65-F5344CB8AC3E}">
        <p14:creationId xmlns:p14="http://schemas.microsoft.com/office/powerpoint/2010/main" val="3011292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CFF523-35FA-4713-96AD-9F5800398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6DAF33-C273-4D96-95B2-A8C4CD271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5338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EF07D7-2C4E-4DE1-B52F-9ACD386C7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C4B7C1-D2FF-4183-A38B-A15E8445F4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84AD485-73E2-47F1-BBF6-9F005853421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47735"/>
      </p:ext>
    </p:extLst>
  </p:cSld>
  <p:clrMapOvr>
    <a:masterClrMapping/>
  </p:clrMapOvr>
</p:sld>
</file>

<file path=ppt/theme/theme1.xml><?xml version="1.0" encoding="utf-8"?>
<a:theme xmlns:a="http://schemas.openxmlformats.org/drawingml/2006/main" name="소포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{10221D5B-85CE-4FE7-B546-FC032A981F71}tf10001115</Template>
  <TotalTime>3</TotalTime>
  <Words>6</Words>
  <Application>Microsoft Office PowerPoint</Application>
  <PresentationFormat>와이드스크린</PresentationFormat>
  <Paragraphs>3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Arial</vt:lpstr>
      <vt:lpstr>Gill Sans MT</vt:lpstr>
      <vt:lpstr>소포</vt:lpstr>
      <vt:lpstr>Stack &amp; Que</vt:lpstr>
      <vt:lpstr>목차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Stack &amp; Que</dc:title>
  <dc:creator>이 혁재</dc:creator>
  <cp:lastModifiedBy>이 혁재</cp:lastModifiedBy>
  <cp:revision>1</cp:revision>
  <dcterms:created xsi:type="dcterms:W3CDTF">2020-02-01T13:22:30Z</dcterms:created>
  <dcterms:modified xsi:type="dcterms:W3CDTF">2020-02-01T13:25:52Z</dcterms:modified>
</cp:coreProperties>
</file>