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7A12-B441-4B4D-A314-00FEC1EB898D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2793-0547-4C83-A9AC-BF24AA770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76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7A12-B441-4B4D-A314-00FEC1EB898D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2793-0547-4C83-A9AC-BF24AA770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98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7A12-B441-4B4D-A314-00FEC1EB898D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2793-0547-4C83-A9AC-BF24AA770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3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7A12-B441-4B4D-A314-00FEC1EB898D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2793-0547-4C83-A9AC-BF24AA770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9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7A12-B441-4B4D-A314-00FEC1EB898D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2793-0547-4C83-A9AC-BF24AA770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69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7A12-B441-4B4D-A314-00FEC1EB898D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2793-0547-4C83-A9AC-BF24AA770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2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7A12-B441-4B4D-A314-00FEC1EB898D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2793-0547-4C83-A9AC-BF24AA770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0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7A12-B441-4B4D-A314-00FEC1EB898D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2793-0547-4C83-A9AC-BF24AA770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43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7A12-B441-4B4D-A314-00FEC1EB898D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2793-0547-4C83-A9AC-BF24AA770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3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7A12-B441-4B4D-A314-00FEC1EB898D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2793-0547-4C83-A9AC-BF24AA770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98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7A12-B441-4B4D-A314-00FEC1EB898D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2793-0547-4C83-A9AC-BF24AA770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25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77A12-B441-4B4D-A314-00FEC1EB898D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22793-0547-4C83-A9AC-BF24AA770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3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430046" y="4523984"/>
            <a:ext cx="826718" cy="80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849656" y="5465523"/>
            <a:ext cx="826718" cy="80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9296398" y="5465523"/>
            <a:ext cx="826718" cy="80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843383" y="4523984"/>
            <a:ext cx="826718" cy="80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759890" y="2217107"/>
            <a:ext cx="826718" cy="80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367382" y="2154476"/>
            <a:ext cx="901875" cy="951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cost</a:t>
            </a:r>
            <a:endParaRPr lang="ko-KR" altLang="en-US" dirty="0"/>
          </a:p>
        </p:txBody>
      </p:sp>
      <p:cxnSp>
        <p:nvCxnSpPr>
          <p:cNvPr id="11" name="직선 연결선 10"/>
          <p:cNvCxnSpPr>
            <a:stCxn id="4" idx="0"/>
            <a:endCxn id="8" idx="4"/>
          </p:cNvCxnSpPr>
          <p:nvPr/>
        </p:nvCxnSpPr>
        <p:spPr>
          <a:xfrm flipV="1">
            <a:off x="2843405" y="3018772"/>
            <a:ext cx="1329844" cy="1505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5" idx="0"/>
            <a:endCxn id="8" idx="4"/>
          </p:cNvCxnSpPr>
          <p:nvPr/>
        </p:nvCxnSpPr>
        <p:spPr>
          <a:xfrm flipH="1" flipV="1">
            <a:off x="4173249" y="3018772"/>
            <a:ext cx="1089766" cy="2446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0"/>
            <a:endCxn id="8" idx="4"/>
          </p:cNvCxnSpPr>
          <p:nvPr/>
        </p:nvCxnSpPr>
        <p:spPr>
          <a:xfrm flipH="1" flipV="1">
            <a:off x="4173249" y="3018772"/>
            <a:ext cx="3083493" cy="1505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8" idx="6"/>
            <a:endCxn id="9" idx="2"/>
          </p:cNvCxnSpPr>
          <p:nvPr/>
        </p:nvCxnSpPr>
        <p:spPr>
          <a:xfrm>
            <a:off x="4586608" y="2617940"/>
            <a:ext cx="3780774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0"/>
            <a:endCxn id="9" idx="4"/>
          </p:cNvCxnSpPr>
          <p:nvPr/>
        </p:nvCxnSpPr>
        <p:spPr>
          <a:xfrm flipH="1" flipV="1">
            <a:off x="8818320" y="3106455"/>
            <a:ext cx="891437" cy="2359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6843383" y="644045"/>
            <a:ext cx="2200407" cy="951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optimizer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3073045" y="160747"/>
            <a:ext cx="1776611" cy="951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 </a:t>
            </a:r>
            <a:endParaRPr lang="ko-KR" altLang="en-US" dirty="0"/>
          </a:p>
        </p:txBody>
      </p:sp>
      <p:cxnSp>
        <p:nvCxnSpPr>
          <p:cNvPr id="23" name="직선 연결선 22"/>
          <p:cNvCxnSpPr>
            <a:stCxn id="9" idx="0"/>
            <a:endCxn id="20" idx="4"/>
          </p:cNvCxnSpPr>
          <p:nvPr/>
        </p:nvCxnSpPr>
        <p:spPr>
          <a:xfrm flipH="1" flipV="1">
            <a:off x="7943587" y="1596024"/>
            <a:ext cx="874733" cy="558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1" idx="6"/>
            <a:endCxn id="20" idx="2"/>
          </p:cNvCxnSpPr>
          <p:nvPr/>
        </p:nvCxnSpPr>
        <p:spPr>
          <a:xfrm>
            <a:off x="4849656" y="636737"/>
            <a:ext cx="1993727" cy="483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82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2</cp:revision>
  <dcterms:created xsi:type="dcterms:W3CDTF">2019-12-24T01:35:40Z</dcterms:created>
  <dcterms:modified xsi:type="dcterms:W3CDTF">2019-12-24T01:58:10Z</dcterms:modified>
</cp:coreProperties>
</file>