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92" r:id="rId2"/>
    <p:sldId id="710" r:id="rId3"/>
    <p:sldId id="736" r:id="rId4"/>
    <p:sldId id="721" r:id="rId5"/>
    <p:sldId id="722" r:id="rId6"/>
    <p:sldId id="723" r:id="rId7"/>
    <p:sldId id="724" r:id="rId8"/>
    <p:sldId id="725" r:id="rId9"/>
    <p:sldId id="727" r:id="rId10"/>
    <p:sldId id="737" r:id="rId11"/>
    <p:sldId id="732" r:id="rId12"/>
    <p:sldId id="783" r:id="rId13"/>
    <p:sldId id="745" r:id="rId14"/>
    <p:sldId id="746" r:id="rId15"/>
    <p:sldId id="747" r:id="rId16"/>
    <p:sldId id="748" r:id="rId17"/>
    <p:sldId id="733" r:id="rId18"/>
    <p:sldId id="711" r:id="rId19"/>
    <p:sldId id="714" r:id="rId20"/>
    <p:sldId id="715" r:id="rId21"/>
    <p:sldId id="713" r:id="rId22"/>
    <p:sldId id="712" r:id="rId23"/>
    <p:sldId id="706" r:id="rId24"/>
    <p:sldId id="728" r:id="rId25"/>
    <p:sldId id="708" r:id="rId26"/>
    <p:sldId id="749" r:id="rId27"/>
    <p:sldId id="750" r:id="rId28"/>
    <p:sldId id="751" r:id="rId29"/>
    <p:sldId id="729" r:id="rId30"/>
    <p:sldId id="709" r:id="rId31"/>
    <p:sldId id="717" r:id="rId32"/>
    <p:sldId id="718" r:id="rId33"/>
    <p:sldId id="719" r:id="rId34"/>
    <p:sldId id="720" r:id="rId35"/>
    <p:sldId id="716" r:id="rId36"/>
    <p:sldId id="752" r:id="rId37"/>
    <p:sldId id="753" r:id="rId38"/>
    <p:sldId id="756" r:id="rId39"/>
    <p:sldId id="757" r:id="rId40"/>
    <p:sldId id="758" r:id="rId41"/>
    <p:sldId id="759" r:id="rId42"/>
    <p:sldId id="760" r:id="rId43"/>
    <p:sldId id="761" r:id="rId44"/>
    <p:sldId id="762" r:id="rId45"/>
    <p:sldId id="734" r:id="rId46"/>
    <p:sldId id="773" r:id="rId47"/>
    <p:sldId id="763" r:id="rId48"/>
    <p:sldId id="774" r:id="rId49"/>
    <p:sldId id="775" r:id="rId50"/>
    <p:sldId id="776" r:id="rId51"/>
    <p:sldId id="777" r:id="rId52"/>
    <p:sldId id="778" r:id="rId53"/>
    <p:sldId id="779" r:id="rId54"/>
    <p:sldId id="764" r:id="rId55"/>
    <p:sldId id="765" r:id="rId56"/>
    <p:sldId id="766" r:id="rId57"/>
    <p:sldId id="767" r:id="rId58"/>
    <p:sldId id="780" r:id="rId59"/>
    <p:sldId id="781" r:id="rId60"/>
    <p:sldId id="782" r:id="rId61"/>
    <p:sldId id="742" r:id="rId62"/>
    <p:sldId id="735" r:id="rId63"/>
    <p:sldId id="754" r:id="rId64"/>
    <p:sldId id="755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65285EC-3C84-436F-8889-ECA7A5483FBD}">
          <p14:sldIdLst>
            <p14:sldId id="492"/>
            <p14:sldId id="710"/>
            <p14:sldId id="736"/>
            <p14:sldId id="721"/>
            <p14:sldId id="722"/>
            <p14:sldId id="723"/>
            <p14:sldId id="724"/>
            <p14:sldId id="725"/>
            <p14:sldId id="727"/>
            <p14:sldId id="737"/>
            <p14:sldId id="732"/>
            <p14:sldId id="783"/>
            <p14:sldId id="745"/>
            <p14:sldId id="746"/>
            <p14:sldId id="747"/>
            <p14:sldId id="748"/>
            <p14:sldId id="733"/>
            <p14:sldId id="711"/>
            <p14:sldId id="714"/>
            <p14:sldId id="715"/>
            <p14:sldId id="713"/>
            <p14:sldId id="712"/>
            <p14:sldId id="706"/>
            <p14:sldId id="728"/>
            <p14:sldId id="708"/>
            <p14:sldId id="749"/>
            <p14:sldId id="750"/>
            <p14:sldId id="751"/>
            <p14:sldId id="729"/>
            <p14:sldId id="709"/>
            <p14:sldId id="717"/>
            <p14:sldId id="718"/>
            <p14:sldId id="719"/>
            <p14:sldId id="720"/>
            <p14:sldId id="716"/>
            <p14:sldId id="752"/>
            <p14:sldId id="753"/>
            <p14:sldId id="756"/>
            <p14:sldId id="757"/>
            <p14:sldId id="758"/>
            <p14:sldId id="759"/>
            <p14:sldId id="760"/>
            <p14:sldId id="761"/>
            <p14:sldId id="762"/>
          </p14:sldIdLst>
        </p14:section>
        <p14:section name="200224_selenium" id="{68A747B4-6F6D-4B99-AC92-097172075CF0}">
          <p14:sldIdLst>
            <p14:sldId id="734"/>
            <p14:sldId id="773"/>
            <p14:sldId id="763"/>
            <p14:sldId id="774"/>
            <p14:sldId id="775"/>
            <p14:sldId id="776"/>
            <p14:sldId id="777"/>
            <p14:sldId id="778"/>
            <p14:sldId id="779"/>
            <p14:sldId id="764"/>
            <p14:sldId id="765"/>
            <p14:sldId id="766"/>
            <p14:sldId id="767"/>
            <p14:sldId id="780"/>
            <p14:sldId id="781"/>
            <p14:sldId id="782"/>
            <p14:sldId id="742"/>
            <p14:sldId id="735"/>
            <p14:sldId id="754"/>
            <p14:sldId id="7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3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6108" autoAdjust="0"/>
  </p:normalViewPr>
  <p:slideViewPr>
    <p:cSldViewPr snapToGrid="0">
      <p:cViewPr varScale="1">
        <p:scale>
          <a:sx n="80" d="100"/>
          <a:sy n="80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09:10:48.637" idx="3">
    <p:pos x="2247" y="3360"/>
    <p:text>애플의 safari 브라우저의 엔진이 webkit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&lt;!DOCTYPE html&gt; -- </a:t>
            </a:r>
            <a:r>
              <a:rPr lang="ko-KR" altLang="en-US" dirty="0" smtClean="0"/>
              <a:t>문서 유형 선언</a:t>
            </a:r>
            <a:endParaRPr lang="en-US" altLang="ko-KR" dirty="0" smtClean="0"/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</a:t>
            </a:r>
          </a:p>
          <a:p>
            <a:r>
              <a:rPr lang="en-US" altLang="ko-KR" baseline="0" dirty="0" smtClean="0"/>
              <a:t> 	-- link, meta, </a:t>
            </a:r>
            <a:r>
              <a:rPr lang="en-US" altLang="ko-KR" baseline="0" dirty="0" err="1" smtClean="0"/>
              <a:t>css</a:t>
            </a:r>
            <a:r>
              <a:rPr lang="en-US" altLang="ko-KR" baseline="0" dirty="0" smtClean="0"/>
              <a:t>, script, title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	--</a:t>
            </a:r>
            <a:r>
              <a:rPr lang="en-US" altLang="ko-KR" baseline="0" dirty="0" smtClean="0"/>
              <a:t> &lt;h1&gt;..&lt;h6&gt; &lt;p&gt; &lt;span&gt; &lt;div&gt; &lt;section&gt; &lt;article&gt; &lt;header&gt; &lt;footer&gt;</a:t>
            </a:r>
          </a:p>
          <a:p>
            <a:r>
              <a:rPr lang="en-US" altLang="ko-KR" baseline="0" dirty="0" smtClean="0"/>
              <a:t>	   &lt;form&gt;</a:t>
            </a:r>
          </a:p>
          <a:p>
            <a:r>
              <a:rPr lang="en-US" altLang="ko-KR" baseline="0" dirty="0" smtClean="0"/>
              <a:t>		&lt;input&gt; </a:t>
            </a:r>
          </a:p>
          <a:p>
            <a:r>
              <a:rPr lang="en-US" altLang="ko-KR" baseline="0" dirty="0" smtClean="0"/>
              <a:t>	  &lt;</a:t>
            </a:r>
            <a:r>
              <a:rPr lang="en-US" altLang="ko-KR" baseline="0" dirty="0" err="1" smtClean="0"/>
              <a:t>ul</a:t>
            </a:r>
            <a:r>
              <a:rPr lang="en-US" altLang="ko-KR" baseline="0" dirty="0" smtClean="0"/>
              <a:t>&gt;&lt;</a:t>
            </a:r>
            <a:r>
              <a:rPr lang="en-US" altLang="ko-KR" baseline="0" dirty="0" err="1" smtClean="0"/>
              <a:t>ol</a:t>
            </a:r>
            <a:r>
              <a:rPr lang="en-US" altLang="ko-KR" baseline="0" dirty="0" smtClean="0"/>
              <a:t>&gt;&lt;li&gt;</a:t>
            </a:r>
          </a:p>
          <a:p>
            <a:r>
              <a:rPr lang="en-US" altLang="ko-KR" baseline="0" dirty="0" smtClean="0"/>
              <a:t>	  &lt;table&gt;</a:t>
            </a:r>
          </a:p>
          <a:p>
            <a:r>
              <a:rPr lang="en-US" altLang="ko-KR" baseline="0" dirty="0" smtClean="0"/>
              <a:t>	  &lt;</a:t>
            </a:r>
            <a:r>
              <a:rPr lang="en-US" altLang="ko-KR" baseline="0" dirty="0" err="1" smtClean="0"/>
              <a:t>tr</a:t>
            </a:r>
            <a:r>
              <a:rPr lang="en-US" altLang="ko-KR" baseline="0" dirty="0" smtClean="0"/>
              <a:t>&gt; &lt;td&gt; &lt;</a:t>
            </a:r>
            <a:r>
              <a:rPr lang="en-US" altLang="ko-KR" baseline="0" dirty="0" err="1" smtClean="0"/>
              <a:t>th</a:t>
            </a:r>
            <a:r>
              <a:rPr lang="en-US" altLang="ko-KR" baseline="0" dirty="0" smtClean="0"/>
              <a:t>&gt;…</a:t>
            </a:r>
            <a:endParaRPr lang="en-US" altLang="ko-KR" dirty="0" smtClean="0"/>
          </a:p>
          <a:p>
            <a:r>
              <a:rPr lang="en-US" altLang="ko-KR" dirty="0" smtClean="0"/>
              <a:t>&lt;/body&gt;</a:t>
            </a:r>
          </a:p>
          <a:p>
            <a:r>
              <a:rPr lang="en-US" altLang="ko-KR" dirty="0" smtClean="0"/>
              <a:t>&lt;/html&gt;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25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페이지의 하이퍼링크를 순회하면서 웹 페이지를 </a:t>
            </a:r>
            <a:r>
              <a:rPr lang="ko-KR" altLang="en-US" dirty="0" err="1" smtClean="0"/>
              <a:t>다운로드하는</a:t>
            </a:r>
            <a:r>
              <a:rPr lang="ko-KR" altLang="en-US" dirty="0" smtClean="0"/>
              <a:t> 작업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스크레이핑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웹 페이지에서 필요한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추출하는 작업 웹 페이지를 구성하고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콘텐츠나</a:t>
            </a:r>
            <a:r>
              <a:rPr lang="ko-KR" altLang="en-US" dirty="0" smtClean="0"/>
              <a:t> 속성의 값을 읽는 작업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>
                <a:solidFill>
                  <a:srgbClr val="002060"/>
                </a:solidFill>
              </a:rPr>
              <a:t> </a:t>
            </a:r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어플리케이션은 다양한 언어로 만들어 질 수 있다</a:t>
            </a:r>
            <a:r>
              <a:rPr lang="en-US" altLang="ko-KR" dirty="0" smtClean="0"/>
              <a:t>.  -</a:t>
            </a:r>
            <a:r>
              <a:rPr lang="en-US" altLang="ko-KR" baseline="0" dirty="0" smtClean="0"/>
              <a:t>&gt; </a:t>
            </a:r>
            <a:r>
              <a:rPr lang="ko-KR" altLang="en-US" baseline="0" dirty="0" err="1" smtClean="0"/>
              <a:t>셀레니움</a:t>
            </a:r>
            <a:r>
              <a:rPr lang="ko-KR" altLang="en-US" baseline="0" dirty="0" smtClean="0"/>
              <a:t> 역시 다양한 언어를 통해서 지원되어야 한다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셀레니움을</a:t>
            </a:r>
            <a:r>
              <a:rPr lang="ko-KR" altLang="en-US" baseline="0" dirty="0" smtClean="0"/>
              <a:t> 통해서 브라우저를 직접 실행 시켜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코드로 이벤트 처리를 실시해본다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셀레니움은</a:t>
            </a:r>
            <a:r>
              <a:rPr lang="ko-KR" altLang="en-US" baseline="0" dirty="0" smtClean="0"/>
              <a:t> 브라우저를 원격으로 조정하기 때문에 실제 브라우저의 속도보다도 엄청 느리다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URL(Uniform Resource Locator) : </a:t>
            </a:r>
            <a:r>
              <a:rPr lang="ko-KR" altLang="en-US" dirty="0" smtClean="0"/>
              <a:t>네트워크 상에서 자원이 어디 있는지를 알려주기 위한 규약 컴퓨터 네트워크와 검색 메커니즘에서의 자원의 위치를 지정하는 문자열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URI(Uniform Resource Identity) : </a:t>
            </a:r>
            <a:r>
              <a:rPr lang="ko-KR" altLang="en-US" dirty="0" smtClean="0"/>
              <a:t>웹 사이트에 요청하고자 하는 대상의 패스정보와 파일명으로 구성 파일명이 생략되면 디폴트로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사용 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en-US" altLang="ko-KR" baseline="0" dirty="0" smtClean="0"/>
              <a:t> : </a:t>
            </a:r>
            <a:r>
              <a:rPr lang="ko-KR" altLang="en-US" baseline="0" dirty="0" err="1" smtClean="0"/>
              <a:t>웹상에서</a:t>
            </a:r>
            <a:r>
              <a:rPr lang="ko-KR" altLang="en-US" baseline="0" dirty="0" smtClean="0"/>
              <a:t> 클라이언트와 서버 간에 정보를 주고받을 수 있는 통신 규약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프로토콜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	http: // </a:t>
            </a:r>
            <a:r>
              <a:rPr lang="ko-KR" altLang="en-US" baseline="0" dirty="0" smtClean="0"/>
              <a:t>도메인이름</a:t>
            </a:r>
            <a:r>
              <a:rPr lang="en-US" altLang="ko-KR" baseline="0" dirty="0" smtClean="0"/>
              <a:t>(IP) : port (html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80 </a:t>
            </a:r>
            <a:r>
              <a:rPr lang="ko-KR" altLang="en-US" baseline="0" dirty="0" smtClean="0"/>
              <a:t>→ 변경 및 </a:t>
            </a:r>
            <a:r>
              <a:rPr lang="ko-KR" altLang="en-US" baseline="0" dirty="0" err="1" smtClean="0"/>
              <a:t>서비스별로</a:t>
            </a:r>
            <a:r>
              <a:rPr lang="ko-KR" altLang="en-US" baseline="0" dirty="0" smtClean="0"/>
              <a:t> 구분 가능하다</a:t>
            </a:r>
            <a:r>
              <a:rPr lang="en-US" altLang="ko-KR" baseline="0" dirty="0" smtClean="0"/>
              <a:t>)/login(</a:t>
            </a:r>
            <a:r>
              <a:rPr lang="ko-KR" altLang="en-US" baseline="0" dirty="0" smtClean="0"/>
              <a:t>최상위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웹자원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웹 </a:t>
            </a:r>
            <a:r>
              <a:rPr lang="ko-KR" altLang="en-US" baseline="0" dirty="0" err="1" smtClean="0"/>
              <a:t>컨텍스트</a:t>
            </a:r>
            <a:r>
              <a:rPr lang="en-US" altLang="ko-KR" baseline="0" dirty="0" smtClean="0"/>
              <a:t>/login.html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→ 정적 </a:t>
            </a:r>
            <a:r>
              <a:rPr lang="ko-KR" altLang="en-US" baseline="0" dirty="0" err="1" smtClean="0"/>
              <a:t>웹페이지</a:t>
            </a:r>
            <a:r>
              <a:rPr lang="ko-KR" altLang="en-US" baseline="0" dirty="0" smtClean="0"/>
              <a:t> 접근 메커니즘</a:t>
            </a:r>
            <a:r>
              <a:rPr lang="en-US" altLang="ko-KR" baseline="0" dirty="0" smtClean="0"/>
              <a:t>(HTML, CSS, </a:t>
            </a:r>
            <a:r>
              <a:rPr lang="en-US" altLang="ko-KR" baseline="0" dirty="0" err="1" smtClean="0"/>
              <a:t>imgl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    </a:t>
            </a:r>
            <a:r>
              <a:rPr lang="ko-KR" altLang="en-US" baseline="0" dirty="0" smtClean="0"/>
              <a:t>동적 </a:t>
            </a:r>
            <a:r>
              <a:rPr lang="ko-KR" altLang="en-US" baseline="0" dirty="0" err="1" smtClean="0"/>
              <a:t>웹페이지는</a:t>
            </a:r>
            <a:r>
              <a:rPr lang="ko-KR" altLang="en-US" baseline="0" dirty="0" smtClean="0"/>
              <a:t> 다를 수 있음 </a:t>
            </a:r>
            <a:r>
              <a:rPr lang="en-US" altLang="ko-KR" baseline="0" dirty="0" smtClean="0"/>
              <a:t>(ex/</a:t>
            </a:r>
            <a:r>
              <a:rPr lang="ko-KR" altLang="en-US" baseline="0" dirty="0" err="1" smtClean="0"/>
              <a:t>포털사이트</a:t>
            </a:r>
            <a:r>
              <a:rPr lang="ko-KR" altLang="en-US" baseline="0" dirty="0" smtClean="0"/>
              <a:t> 로그인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 </a:t>
            </a:r>
            <a:r>
              <a:rPr lang="en-US" altLang="ko-KR" baseline="0" dirty="0" err="1" smtClean="0"/>
              <a:t>userid</a:t>
            </a:r>
            <a:r>
              <a:rPr lang="en-US" altLang="ko-KR" baseline="0" dirty="0" smtClean="0"/>
              <a:t>=</a:t>
            </a:r>
            <a:r>
              <a:rPr lang="en-US" altLang="ko-KR" baseline="0" dirty="0" err="1" smtClean="0"/>
              <a:t>kim&amp;userpwd</a:t>
            </a:r>
            <a:r>
              <a:rPr lang="en-US" altLang="ko-KR" baseline="0" dirty="0" smtClean="0"/>
              <a:t>=1234 </a:t>
            </a:r>
            <a:r>
              <a:rPr lang="ko-KR" altLang="en-US" baseline="0" dirty="0" smtClean="0"/>
              <a:t>→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					</a:t>
            </a:r>
            <a:r>
              <a:rPr lang="ko-KR" altLang="en-US" baseline="0" dirty="0" smtClean="0"/>
              <a:t>← 그에 상응하는 로그인 창 반환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방식</a:t>
            </a:r>
            <a:r>
              <a:rPr lang="en-US" altLang="ko-KR" baseline="0" dirty="0" smtClean="0"/>
              <a:t>, Post</a:t>
            </a:r>
            <a:r>
              <a:rPr lang="ko-KR" altLang="en-US" baseline="0" dirty="0" smtClean="0"/>
              <a:t>방식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길이제한 등등 키워드 숙지  </a:t>
            </a:r>
            <a:endParaRPr lang="en-US" altLang="ko-KR" baseline="0" dirty="0" smtClean="0"/>
          </a:p>
          <a:p>
            <a:r>
              <a:rPr lang="en-US" altLang="ko-KR" baseline="0" dirty="0" smtClean="0"/>
              <a:t>FTP(SFTP) : File Transfer Protocol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syntax.as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</a:t>
            </a:r>
            <a:r>
              <a:rPr lang="en-US" altLang="ko-KR" sz="1800" dirty="0" smtClean="0"/>
              <a:t>module (</a:t>
            </a:r>
            <a:r>
              <a:rPr lang="ko-KR" altLang="en-US" sz="1800" dirty="0" err="1" smtClean="0"/>
              <a:t>파이썬에</a:t>
            </a:r>
            <a:r>
              <a:rPr lang="ko-KR" altLang="en-US" sz="1800" dirty="0" smtClean="0"/>
              <a:t> 내장된 모듈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단점</a:t>
            </a:r>
            <a:r>
              <a:rPr lang="en-US" altLang="ko-KR" sz="1800" dirty="0" smtClean="0"/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URL</a:t>
            </a:r>
            <a:r>
              <a:rPr lang="ko-KR" altLang="en-US" sz="1400" dirty="0"/>
              <a:t>을 열고 읽기 위한 </a:t>
            </a:r>
            <a:r>
              <a:rPr lang="en-US" altLang="ko-KR" sz="1400" dirty="0" err="1"/>
              <a:t>urllib.request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 err="1"/>
              <a:t>urllib.request</a:t>
            </a:r>
            <a:r>
              <a:rPr lang="ko-KR" altLang="en-US" sz="1400" dirty="0"/>
              <a:t>에 의해 발생하는 예외를 포함하는 </a:t>
            </a:r>
            <a:r>
              <a:rPr lang="en-US" altLang="ko-KR" sz="1400" dirty="0" err="1"/>
              <a:t>urllib.error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URL </a:t>
            </a:r>
            <a:r>
              <a:rPr lang="ko-KR" altLang="en-US" sz="1400" dirty="0"/>
              <a:t>구문 분석을 위한 </a:t>
            </a:r>
            <a:r>
              <a:rPr lang="en-US" altLang="ko-KR" sz="1400" dirty="0" err="1"/>
              <a:t>urllib.parse</a:t>
            </a:r>
            <a:endParaRPr lang="en-US" altLang="ko-KR" sz="1400" dirty="0"/>
          </a:p>
          <a:p>
            <a:pPr lvl="2">
              <a:buFont typeface="Wingdings" pitchFamily="2" charset="2"/>
              <a:buChar char="§"/>
            </a:pPr>
            <a:r>
              <a:rPr lang="en-US" altLang="ko-KR" sz="1400" dirty="0"/>
              <a:t>robots.txt </a:t>
            </a:r>
            <a:r>
              <a:rPr lang="ko-KR" altLang="en-US" sz="1400" dirty="0"/>
              <a:t>파일을 구문 분석하기 위한 </a:t>
            </a:r>
            <a:r>
              <a:rPr lang="en-US" altLang="ko-KR" sz="1400" dirty="0" err="1"/>
              <a:t>urllib.robotparser</a:t>
            </a:r>
            <a:endParaRPr lang="ko-KR" altLang="en-US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3535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http.client.HTTPResponse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read()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readinto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getheader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getheaders</a:t>
            </a:r>
            <a:r>
              <a:rPr lang="en-US" altLang="ko-KR" sz="1800" dirty="0" smtClean="0"/>
              <a:t>()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msg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version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status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reason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closed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9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53056" y="3111171"/>
            <a:ext cx="9502346" cy="2372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</a:t>
            </a:r>
            <a:r>
              <a:rPr lang="ko-KR" altLang="en-US" sz="1600" u="sng" dirty="0"/>
              <a:t>순회</a:t>
            </a:r>
            <a:r>
              <a:rPr lang="ko-KR" altLang="en-US" sz="1600" dirty="0"/>
              <a:t>하면서 </a:t>
            </a:r>
            <a:r>
              <a:rPr lang="ko-KR" altLang="en-US" sz="1600" u="sng" dirty="0"/>
              <a:t>웹 페이지를 </a:t>
            </a:r>
            <a:r>
              <a:rPr lang="ko-KR" altLang="en-US" sz="1600" u="sng" dirty="0" err="1"/>
              <a:t>다운로드</a:t>
            </a:r>
            <a:r>
              <a:rPr lang="ko-KR" altLang="en-US" sz="1600" dirty="0" err="1"/>
              <a:t>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</a:t>
            </a:r>
            <a:r>
              <a:rPr lang="ko-KR" altLang="en-US" sz="1600" u="sng" dirty="0"/>
              <a:t>정보를 자동으로 수집</a:t>
            </a:r>
            <a:r>
              <a:rPr lang="ko-KR" altLang="en-US" sz="1600" dirty="0"/>
              <a:t>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u="sng" dirty="0" err="1"/>
              <a:t>다운로드한</a:t>
            </a:r>
            <a:r>
              <a:rPr lang="ko-KR" altLang="en-US" sz="1600" dirty="0"/>
              <a:t> 웹 페이지에서 </a:t>
            </a:r>
            <a:r>
              <a:rPr lang="ko-KR" altLang="en-US" sz="1600" u="sng" dirty="0"/>
              <a:t>필요한 </a:t>
            </a:r>
            <a:r>
              <a:rPr lang="ko-KR" altLang="en-US" sz="1600" u="sng" dirty="0" err="1"/>
              <a:t>콘텐츠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u="sng" dirty="0"/>
              <a:t>HTML </a:t>
            </a:r>
            <a:r>
              <a:rPr lang="ko-KR" altLang="en-US" sz="1600" u="sng" dirty="0"/>
              <a:t>태그의 </a:t>
            </a:r>
            <a:r>
              <a:rPr lang="ko-KR" altLang="en-US" sz="1600" u="sng" dirty="0" err="1"/>
              <a:t>콘텐</a:t>
            </a:r>
            <a:r>
              <a:rPr lang="ko-KR" altLang="en-US" sz="1600" dirty="0" err="1"/>
              <a:t>츠나</a:t>
            </a:r>
            <a:r>
              <a:rPr lang="ko-KR" altLang="en-US" sz="1600" dirty="0"/>
              <a:t> </a:t>
            </a:r>
            <a:r>
              <a:rPr lang="ko-KR" altLang="en-US" sz="1600" u="sng" dirty="0"/>
              <a:t>속성의 값</a:t>
            </a:r>
            <a:r>
              <a:rPr lang="ko-KR" altLang="en-US" sz="1600" dirty="0"/>
              <a:t>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필요한 </a:t>
            </a:r>
            <a:r>
              <a:rPr lang="ko-KR" altLang="en-US" sz="1600" dirty="0" err="1"/>
              <a:t>데이타를</a:t>
            </a:r>
            <a:r>
              <a:rPr lang="ko-KR" altLang="en-US" sz="1600" dirty="0"/>
              <a:t> 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BeautifulSoup4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072"/>
              </p:ext>
            </p:extLst>
          </p:nvPr>
        </p:nvGraphicFramePr>
        <p:xfrm>
          <a:off x="1093654" y="3093351"/>
          <a:ext cx="10033688" cy="201168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유연하다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5838633" cy="453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</a:t>
            </a:r>
            <a:r>
              <a:rPr lang="en-US" altLang="ko-KR" sz="1600" dirty="0" smtClean="0"/>
              <a:t>Model (DOM)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</a:t>
            </a:r>
            <a:r>
              <a:rPr lang="en-US" altLang="ko-KR" sz="1600" dirty="0" smtClean="0"/>
              <a:t>Sheet (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www.w3schools.com/cssref/css_selectors.asp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Xpath</a:t>
            </a:r>
            <a:r>
              <a:rPr lang="en-US" altLang="ko-KR" sz="1600" dirty="0" smtClean="0"/>
              <a:t> (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www.w3schools.com/xml/xpath_syntax.asp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문서구조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이벤트처리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ajax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lc="http://schemas.openxmlformats.org/drawingml/2006/lockedCanvas" xmlns="" xmlns:a16="http://schemas.microsoft.com/office/drawing/2014/main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('C:/tutorial/chromedriver.exe')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"http://www.naver.com/"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/>
              <a:t>방식과 </a:t>
            </a:r>
            <a:r>
              <a:rPr lang="en-US" altLang="ko-KR" sz="1800" b="1" dirty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3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9290</TotalTime>
  <Words>5398</Words>
  <Application>Microsoft Office PowerPoint</Application>
  <PresentationFormat>와이드스크린</PresentationFormat>
  <Paragraphs>1280</Paragraphs>
  <Slides>64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1257</cp:revision>
  <dcterms:created xsi:type="dcterms:W3CDTF">2018-11-04T06:36:08Z</dcterms:created>
  <dcterms:modified xsi:type="dcterms:W3CDTF">2020-02-24T02:20:24Z</dcterms:modified>
</cp:coreProperties>
</file>