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&amp; Que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84" y="2638042"/>
            <a:ext cx="2312727" cy="31019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Que</a:t>
            </a:r>
            <a:r>
              <a:rPr lang="ko-KR" altLang="en-US" dirty="0"/>
              <a:t> 알고리즘이란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알고리즘의 </a:t>
            </a:r>
            <a:r>
              <a:rPr lang="ko-KR" altLang="en-US" dirty="0" err="1"/>
              <a:t>매커니즘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알고리즘의 구조</a:t>
            </a:r>
            <a:endParaRPr lang="en-US" altLang="ko-KR" dirty="0"/>
          </a:p>
          <a:p>
            <a:r>
              <a:rPr lang="en-US" altLang="ko-KR" dirty="0"/>
              <a:t>Que </a:t>
            </a:r>
            <a:r>
              <a:rPr lang="ko-KR" altLang="en-US" dirty="0"/>
              <a:t>알고리즘의 구조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0C38EEE-EAF8-439E-AB53-D3944AEACFC4}"/>
              </a:ext>
            </a:extLst>
          </p:cNvPr>
          <p:cNvSpPr txBox="1">
            <a:spLocks/>
          </p:cNvSpPr>
          <p:nvPr/>
        </p:nvSpPr>
        <p:spPr>
          <a:xfrm>
            <a:off x="6987380" y="2638041"/>
            <a:ext cx="220393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</a:t>
            </a:r>
            <a:r>
              <a:rPr lang="ko-KR" altLang="en-US" dirty="0"/>
              <a:t>예제 </a:t>
            </a:r>
            <a:r>
              <a:rPr lang="ko-KR" altLang="en-US" dirty="0" err="1"/>
              <a:t>풀어보기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 예제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Que</a:t>
            </a:r>
            <a:r>
              <a:rPr lang="ko-KR" altLang="en-US" dirty="0"/>
              <a:t> 알고리즘 예제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기출문제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추가예제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수행과제 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03CD5E-5F5E-4491-8CBD-4B9882227DF5}"/>
              </a:ext>
            </a:extLst>
          </p:cNvPr>
          <p:cNvCxnSpPr/>
          <p:nvPr/>
        </p:nvCxnSpPr>
        <p:spPr>
          <a:xfrm>
            <a:off x="6096000" y="2638042"/>
            <a:ext cx="0" cy="3101983"/>
          </a:xfrm>
          <a:prstGeom prst="line">
            <a:avLst/>
          </a:prstGeom>
          <a:ln w="28575">
            <a:solidFill>
              <a:srgbClr val="9BAFB5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79E265-0B3A-4C89-B17D-B3A67D65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575" y="189946"/>
            <a:ext cx="4514850" cy="2919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29276B-95CA-40CE-BE87-006D4D0C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1" y="1367623"/>
            <a:ext cx="3371850" cy="10191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AD485-73E2-47F1-BBF6-9F00585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90" y="2386798"/>
            <a:ext cx="4061343" cy="2764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출처</a:t>
            </a:r>
            <a:r>
              <a:rPr lang="en-US" altLang="ko-KR" dirty="0"/>
              <a:t>: https://monsieursongsong.tistory.com/4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F0064-E6D2-4F8F-B3AC-9DC0B8893011}"/>
              </a:ext>
            </a:extLst>
          </p:cNvPr>
          <p:cNvSpPr txBox="1"/>
          <p:nvPr/>
        </p:nvSpPr>
        <p:spPr>
          <a:xfrm>
            <a:off x="974891" y="3334044"/>
            <a:ext cx="4173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자료구조는 사전적 정의처럼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막힌 상자처럼 되어있는 구조이다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막혀 있으니 위로만 자료를 집어넣거나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뺄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이러한 스택의 특성을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</a:rPr>
              <a:t>선입후출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’,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영어로 </a:t>
            </a:r>
            <a:r>
              <a:rPr lang="en-US" altLang="ko-KR" dirty="0">
                <a:solidFill>
                  <a:schemeClr val="bg1"/>
                </a:solidFill>
              </a:rPr>
              <a:t>‘LIFO(Last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First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Out)’ 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265D3-7E66-4F90-8FF4-E6BE7159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62179"/>
            <a:ext cx="4514850" cy="33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관련 이미지">
            <a:extLst>
              <a:ext uri="{FF2B5EF4-FFF2-40B4-BE49-F238E27FC236}">
                <a16:creationId xmlns:a16="http://schemas.microsoft.com/office/drawing/2014/main" id="{C4257397-964D-47F3-B407-AE9C2A7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5" y="310544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관련 이미지">
            <a:extLst>
              <a:ext uri="{FF2B5EF4-FFF2-40B4-BE49-F238E27FC236}">
                <a16:creationId xmlns:a16="http://schemas.microsoft.com/office/drawing/2014/main" id="{78802474-46F1-47E7-899B-974D43F8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5920524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D545EDA-C844-409D-AE21-FF51A94C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07292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147</TotalTime>
  <Words>118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소포</vt:lpstr>
      <vt:lpstr>Stack &amp; Que</vt:lpstr>
      <vt:lpstr>목차</vt:lpstr>
      <vt:lpstr>1. 알고리즘 개요 </vt:lpstr>
      <vt:lpstr>1. 알고리즘 개요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이 혁재</cp:lastModifiedBy>
  <cp:revision>10</cp:revision>
  <dcterms:created xsi:type="dcterms:W3CDTF">2020-02-01T13:22:30Z</dcterms:created>
  <dcterms:modified xsi:type="dcterms:W3CDTF">2020-02-01T18:46:59Z</dcterms:modified>
</cp:coreProperties>
</file>