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C45785-968F-42C6-8AD3-90F65A445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en-US" altLang="ko-KR"/>
              <a:t>&amp; </a:t>
            </a:r>
            <a:r>
              <a:rPr lang="en-US" altLang="ko-KR" smtClean="0"/>
              <a:t>Queue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AA3096E-25E2-435C-8CE7-2141EDB8F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파이썬 알고리즘 </a:t>
            </a:r>
          </a:p>
        </p:txBody>
      </p:sp>
    </p:spTree>
    <p:extLst>
      <p:ext uri="{BB962C8B-B14F-4D97-AF65-F5344CB8AC3E}">
        <p14:creationId xmlns:p14="http://schemas.microsoft.com/office/powerpoint/2010/main" val="30112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eu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24964"/>
            <a:ext cx="4514849" cy="2826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Queue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2F0064-E6D2-4F8F-B3AC-9DC0B8893011}"/>
              </a:ext>
            </a:extLst>
          </p:cNvPr>
          <p:cNvSpPr txBox="1"/>
          <p:nvPr/>
        </p:nvSpPr>
        <p:spPr>
          <a:xfrm>
            <a:off x="926006" y="3576085"/>
            <a:ext cx="4173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후입선출</a:t>
            </a:r>
            <a:r>
              <a:rPr lang="en-US" altLang="ko-KR" dirty="0" smtClean="0">
                <a:solidFill>
                  <a:schemeClr val="bg1"/>
                </a:solidFill>
              </a:rPr>
              <a:t>(LIFO)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ko-KR" altLang="en-US" dirty="0" err="1" smtClean="0">
                <a:solidFill>
                  <a:schemeClr val="bg1"/>
                </a:solidFill>
              </a:rPr>
              <a:t>스택</a:t>
            </a:r>
            <a:r>
              <a:rPr lang="en-US" altLang="ko-KR" dirty="0" smtClean="0">
                <a:solidFill>
                  <a:schemeClr val="bg1"/>
                </a:solidFill>
              </a:rPr>
              <a:t>(stack) </a:t>
            </a:r>
            <a:r>
              <a:rPr lang="ko-KR" altLang="en-US" dirty="0" smtClean="0">
                <a:solidFill>
                  <a:schemeClr val="bg1"/>
                </a:solidFill>
              </a:rPr>
              <a:t>구조와 달리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큐</a:t>
            </a:r>
            <a:r>
              <a:rPr lang="en-US" altLang="ko-KR" dirty="0" smtClean="0">
                <a:solidFill>
                  <a:schemeClr val="bg1"/>
                </a:solidFill>
              </a:rPr>
              <a:t>(Queue) 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선입선출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In First Out)’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구조를 가지고 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먼저 번호표를 뽑은 사람이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먼저 서비스를 받는 것처럼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중간에 새치기가 불가능 한 것이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기본적인 </a:t>
            </a:r>
            <a:r>
              <a:rPr lang="en-US" altLang="ko-KR" dirty="0" smtClean="0">
                <a:solidFill>
                  <a:schemeClr val="bg1"/>
                </a:solidFill>
              </a:rPr>
              <a:t>Queue </a:t>
            </a:r>
            <a:r>
              <a:rPr lang="ko-KR" altLang="en-US" dirty="0" smtClean="0">
                <a:solidFill>
                  <a:schemeClr val="bg1"/>
                </a:solidFill>
              </a:rPr>
              <a:t>의 구조이다</a:t>
            </a:r>
            <a:r>
              <a:rPr lang="en-US" altLang="ko-KR" dirty="0" smtClean="0">
                <a:solidFill>
                  <a:schemeClr val="bg1"/>
                </a:solidFill>
              </a:rPr>
              <a:t>.  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="" xmlns:a16="http://schemas.microsoft.com/office/drawing/2014/main" id="{A0DD6E44-A036-4F30-A995-9148E66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09" y="-7588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관련 이미지">
            <a:extLst>
              <a:ext uri="{FF2B5EF4-FFF2-40B4-BE49-F238E27FC236}">
                <a16:creationId xmlns="" xmlns:a16="http://schemas.microsoft.com/office/drawing/2014/main" id="{A816B32A-58B0-4D7F-8538-40309F3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2395950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90" y="1374136"/>
            <a:ext cx="3592535" cy="1012661"/>
          </a:xfrm>
          <a:prstGeom prst="rect">
            <a:avLst/>
          </a:prstGeom>
        </p:spPr>
      </p:pic>
      <p:sp>
        <p:nvSpPr>
          <p:cNvPr id="16" name="텍스트 개체 틀 15"/>
          <p:cNvSpPr>
            <a:spLocks noGrp="1"/>
          </p:cNvSpPr>
          <p:nvPr>
            <p:ph type="body" sz="half" idx="2"/>
          </p:nvPr>
        </p:nvSpPr>
        <p:spPr>
          <a:xfrm>
            <a:off x="769620" y="2494596"/>
            <a:ext cx="3794760" cy="293979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“ </a:t>
            </a:r>
            <a:r>
              <a:rPr lang="ko-KR" altLang="en-US" sz="1800" dirty="0" err="1" smtClean="0"/>
              <a:t>스택</a:t>
            </a:r>
            <a:r>
              <a:rPr lang="en-US" altLang="ko-KR" sz="1800" dirty="0" smtClean="0"/>
              <a:t>(Stack) </a:t>
            </a:r>
            <a:r>
              <a:rPr lang="ko-KR" altLang="en-US" sz="1800" dirty="0" smtClean="0"/>
              <a:t>이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택배 </a:t>
            </a:r>
            <a:r>
              <a:rPr lang="ko-KR" alt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상하차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 </a:t>
            </a:r>
            <a:r>
              <a:rPr lang="ko-KR" altLang="en-US" sz="1800" dirty="0" smtClean="0"/>
              <a:t>였다면 </a:t>
            </a:r>
            <a:endParaRPr lang="en-US" altLang="ko-KR" sz="1800" dirty="0" smtClean="0"/>
          </a:p>
          <a:p>
            <a:r>
              <a:rPr lang="ko-KR" altLang="en-US" sz="1800" dirty="0" smtClean="0"/>
              <a:t>큐</a:t>
            </a:r>
            <a:r>
              <a:rPr lang="en-US" altLang="ko-KR" sz="1800" dirty="0" smtClean="0"/>
              <a:t>(Queue) </a:t>
            </a:r>
            <a:r>
              <a:rPr lang="ko-KR" altLang="en-US" sz="1800" dirty="0" smtClean="0"/>
              <a:t>는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은행 창구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  “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Picture 4" descr="Queue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95" y="3398938"/>
            <a:ext cx="3678071" cy="321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Que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15640" y="2316480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Que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15640" y="3038988"/>
            <a:ext cx="617354" cy="381000"/>
            <a:chOff x="3394642" y="2194560"/>
            <a:chExt cx="617354" cy="381000"/>
          </a:xfrm>
        </p:grpSpPr>
        <p:sp>
          <p:nvSpPr>
            <p:cNvPr id="12" name="갈매기형 수장 11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Que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35831" y="1573501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15188" y="3758199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Que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15188" y="4469306"/>
            <a:ext cx="617354" cy="381000"/>
            <a:chOff x="3394642" y="2194560"/>
            <a:chExt cx="617354" cy="381000"/>
          </a:xfrm>
        </p:grpSpPr>
        <p:sp>
          <p:nvSpPr>
            <p:cNvPr id="18" name="갈매기형 수장 17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Que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35831" y="1573501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15188" y="5198262"/>
            <a:ext cx="617354" cy="381000"/>
            <a:chOff x="3394642" y="2194560"/>
            <a:chExt cx="617354" cy="381000"/>
          </a:xfrm>
        </p:grpSpPr>
        <p:sp>
          <p:nvSpPr>
            <p:cNvPr id="18" name="갈매기형 수장 17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7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Que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15188" y="5911948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6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CFF523-35FA-4713-96AD-9F580039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6DAF33-C273-4D96-95B2-A8C4CD27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684" y="2638042"/>
            <a:ext cx="2312727" cy="31019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알고리즘이란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Que</a:t>
            </a:r>
            <a:r>
              <a:rPr lang="ko-KR" altLang="en-US" dirty="0"/>
              <a:t> 알고리즘이란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알고리즘의 </a:t>
            </a:r>
            <a:r>
              <a:rPr lang="ko-KR" altLang="en-US" dirty="0" err="1"/>
              <a:t>매커니즘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알고리즘의 구조</a:t>
            </a:r>
            <a:endParaRPr lang="en-US" altLang="ko-KR" dirty="0"/>
          </a:p>
          <a:p>
            <a:r>
              <a:rPr lang="en-US" altLang="ko-KR" dirty="0"/>
              <a:t>Que </a:t>
            </a:r>
            <a:r>
              <a:rPr lang="ko-KR" altLang="en-US" dirty="0"/>
              <a:t>알고리즘의 구조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50C38EEE-EAF8-439E-AB53-D3944AEACFC4}"/>
              </a:ext>
            </a:extLst>
          </p:cNvPr>
          <p:cNvSpPr txBox="1">
            <a:spLocks/>
          </p:cNvSpPr>
          <p:nvPr/>
        </p:nvSpPr>
        <p:spPr>
          <a:xfrm>
            <a:off x="6987380" y="2638041"/>
            <a:ext cx="220393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3. </a:t>
            </a:r>
            <a:r>
              <a:rPr lang="ko-KR" altLang="en-US" dirty="0"/>
              <a:t>예제 </a:t>
            </a:r>
            <a:r>
              <a:rPr lang="ko-KR" altLang="en-US" dirty="0" err="1"/>
              <a:t>풀어보기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 예제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Que</a:t>
            </a:r>
            <a:r>
              <a:rPr lang="ko-KR" altLang="en-US" dirty="0"/>
              <a:t> 알고리즘 예제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기출문제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추가예제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수행과제 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DE03CD5E-5F5E-4491-8CBD-4B9882227DF5}"/>
              </a:ext>
            </a:extLst>
          </p:cNvPr>
          <p:cNvCxnSpPr/>
          <p:nvPr/>
        </p:nvCxnSpPr>
        <p:spPr>
          <a:xfrm>
            <a:off x="6096000" y="2638042"/>
            <a:ext cx="0" cy="3101983"/>
          </a:xfrm>
          <a:prstGeom prst="line">
            <a:avLst/>
          </a:prstGeom>
          <a:ln w="28575">
            <a:solidFill>
              <a:srgbClr val="9BAFB5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="" xmlns:a16="http://schemas.microsoft.com/office/drawing/2014/main" id="{4179E265-0B3A-4C89-B17D-B3A67D65D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575" y="189946"/>
            <a:ext cx="4514850" cy="2919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429276B-95CA-40CE-BE87-006D4D0C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91" y="1367623"/>
            <a:ext cx="3371850" cy="101917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84AD485-73E2-47F1-BBF6-9F005853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90" y="2386798"/>
            <a:ext cx="4061343" cy="2764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dirty="0"/>
              <a:t>출처</a:t>
            </a:r>
            <a:r>
              <a:rPr lang="en-US" altLang="ko-KR" dirty="0"/>
              <a:t>: https://monsieursongsong.tistory.com/4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2F0064-E6D2-4F8F-B3AC-9DC0B8893011}"/>
              </a:ext>
            </a:extLst>
          </p:cNvPr>
          <p:cNvSpPr txBox="1"/>
          <p:nvPr/>
        </p:nvSpPr>
        <p:spPr>
          <a:xfrm>
            <a:off x="974891" y="3334044"/>
            <a:ext cx="4173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스택</a:t>
            </a:r>
            <a:r>
              <a:rPr lang="en-US" altLang="ko-KR" dirty="0">
                <a:solidFill>
                  <a:schemeClr val="bg1"/>
                </a:solidFill>
              </a:rPr>
              <a:t>(Stack) </a:t>
            </a:r>
            <a:r>
              <a:rPr lang="ko-KR" altLang="en-US" dirty="0">
                <a:solidFill>
                  <a:schemeClr val="bg1"/>
                </a:solidFill>
              </a:rPr>
              <a:t>이란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자료구조는 사전적 정의처럼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막힌 상자처럼 되어있는 구조이다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막혀 있으니 위로만 자료를 집어넣거나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뺄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이러한 스택의 특성을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</a:rPr>
              <a:t>선입후출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또는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</a:rPr>
              <a:t>후입선출</a:t>
            </a:r>
            <a:r>
              <a:rPr lang="en-US" altLang="ko-KR" dirty="0">
                <a:solidFill>
                  <a:schemeClr val="bg1"/>
                </a:solidFill>
              </a:rPr>
              <a:t>’,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영어로 </a:t>
            </a:r>
            <a:r>
              <a:rPr lang="en-US" altLang="ko-KR" dirty="0">
                <a:solidFill>
                  <a:schemeClr val="bg1"/>
                </a:solidFill>
              </a:rPr>
              <a:t>‘LIFO(Last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First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Out)’ </a:t>
            </a:r>
            <a:r>
              <a:rPr lang="ko-KR" altLang="en-US" dirty="0">
                <a:solidFill>
                  <a:schemeClr val="bg1"/>
                </a:solidFill>
              </a:rPr>
              <a:t>이라고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9E265D3-7E66-4F90-8FF4-E6BE7159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362179"/>
            <a:ext cx="4514850" cy="3324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extLst>
              <a:ext uri="{FF2B5EF4-FFF2-40B4-BE49-F238E27FC236}">
                <a16:creationId xmlns="" xmlns:a16="http://schemas.microsoft.com/office/drawing/2014/main" id="{A0DD6E44-A036-4F30-A995-9148E66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09" y="-7588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관련 이미지">
            <a:extLst>
              <a:ext uri="{FF2B5EF4-FFF2-40B4-BE49-F238E27FC236}">
                <a16:creationId xmlns="" xmlns:a16="http://schemas.microsoft.com/office/drawing/2014/main" id="{A816B32A-58B0-4D7F-8538-40309F3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2395950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관련 이미지">
            <a:extLst>
              <a:ext uri="{FF2B5EF4-FFF2-40B4-BE49-F238E27FC236}">
                <a16:creationId xmlns="" xmlns:a16="http://schemas.microsoft.com/office/drawing/2014/main" id="{C4257397-964D-47F3-B407-AE9C2A70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45" y="310544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관련 이미지">
            <a:extLst>
              <a:ext uri="{FF2B5EF4-FFF2-40B4-BE49-F238E27FC236}">
                <a16:creationId xmlns="" xmlns:a16="http://schemas.microsoft.com/office/drawing/2014/main" id="{78802474-46F1-47E7-899B-974D43F8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5920524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15640" y="2316480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5004" y="13180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15640" y="3032760"/>
            <a:ext cx="617354" cy="381000"/>
            <a:chOff x="3394642" y="2194560"/>
            <a:chExt cx="617354" cy="381000"/>
          </a:xfrm>
        </p:grpSpPr>
        <p:sp>
          <p:nvSpPr>
            <p:cNvPr id="19" name="갈매기형 수장 18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8535831" y="18902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11763" y="3746206"/>
            <a:ext cx="617354" cy="381000"/>
            <a:chOff x="3394642" y="2194560"/>
            <a:chExt cx="617354" cy="381000"/>
          </a:xfrm>
        </p:grpSpPr>
        <p:sp>
          <p:nvSpPr>
            <p:cNvPr id="24" name="갈매기형 수장 2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211763" y="4462486"/>
            <a:ext cx="617354" cy="381000"/>
            <a:chOff x="3394642" y="2194560"/>
            <a:chExt cx="617354" cy="381000"/>
          </a:xfrm>
        </p:grpSpPr>
        <p:sp>
          <p:nvSpPr>
            <p:cNvPr id="27" name="갈매기형 수장 26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6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8535831" y="18902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11763" y="5196131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3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11763" y="5910286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8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{10221D5B-85CE-4FE7-B546-FC032A981F71}tf10001115</Template>
  <TotalTime>349</TotalTime>
  <Words>577</Words>
  <Application>Microsoft Office PowerPoint</Application>
  <PresentationFormat>와이드스크린</PresentationFormat>
  <Paragraphs>173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휴먼매직체</vt:lpstr>
      <vt:lpstr>Arial</vt:lpstr>
      <vt:lpstr>Gill Sans MT</vt:lpstr>
      <vt:lpstr>소포</vt:lpstr>
      <vt:lpstr>Stack &amp; Queue</vt:lpstr>
      <vt:lpstr>목차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</dc:title>
  <dc:creator>이 혁재</dc:creator>
  <cp:lastModifiedBy>student</cp:lastModifiedBy>
  <cp:revision>23</cp:revision>
  <dcterms:created xsi:type="dcterms:W3CDTF">2020-02-01T13:22:30Z</dcterms:created>
  <dcterms:modified xsi:type="dcterms:W3CDTF">2020-02-03T03:52:30Z</dcterms:modified>
</cp:coreProperties>
</file>