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6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2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696D-59BC-4688-86DF-12253AE661E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4AEA-4353-47D1-94F7-5EAA5E28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7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5259"/>
            <a:ext cx="9144000" cy="841919"/>
          </a:xfrm>
        </p:spPr>
        <p:txBody>
          <a:bodyPr>
            <a:normAutofit/>
          </a:bodyPr>
          <a:lstStyle/>
          <a:p>
            <a:r>
              <a:rPr lang="ko-KR" altLang="ko-KR" sz="4000" b="1" dirty="0"/>
              <a:t>제 </a:t>
            </a:r>
            <a:r>
              <a:rPr lang="en-US" altLang="ko-KR" sz="4000" b="1" dirty="0"/>
              <a:t>21</a:t>
            </a:r>
            <a:r>
              <a:rPr lang="ko-KR" altLang="ko-KR" sz="4000" b="1" dirty="0"/>
              <a:t>대 국회의원 총선 선거 예측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793315" y="1222195"/>
            <a:ext cx="10855890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ko-KR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재당선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여부 예측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현역 국회의원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297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중 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21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총선 출마 인원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국회의원 총선 공약키워드 및 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21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 총선 공약키워드 비교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뉴스 제목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혹은 본문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000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긍부정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b="1" dirty="0">
                <a:cs typeface="Times New Roman" panose="02020603050405020304" pitchFamily="18" charset="0"/>
              </a:rPr>
              <a:t>방법</a:t>
            </a:r>
            <a:r>
              <a:rPr lang="en-US" altLang="ko-KR" sz="2000" b="1" dirty="0">
                <a:cs typeface="Times New Roman" panose="02020603050405020304" pitchFamily="18" charset="0"/>
              </a:rPr>
              <a:t>3. </a:t>
            </a:r>
            <a:r>
              <a:rPr lang="ko-KR" altLang="ko-KR" sz="2000" b="1" dirty="0">
                <a:cs typeface="Times New Roman" panose="02020603050405020304" pitchFamily="18" charset="0"/>
              </a:rPr>
              <a:t>발의 의안 수 및 통과 의안 수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793315" y="3126438"/>
            <a:ext cx="10768208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지역구 국회의원 선거 당선 여부 예측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서울특별시 및 경기도 한정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비례대표 제외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_ &lt;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확실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유력 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불리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보합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2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선거 당선에 미치는 영향력 있는 변수 파악</a:t>
            </a:r>
          </a:p>
          <a:p>
            <a:r>
              <a:rPr lang="ko-KR" altLang="ko-KR" sz="2000" b="1" dirty="0">
                <a:cs typeface="Times New Roman" panose="02020603050405020304" pitchFamily="18" charset="0"/>
              </a:rPr>
              <a:t>정당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당선횟수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뉴스 이슈화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범죄여부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자산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경력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자녀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학벌 </a:t>
            </a:r>
            <a:r>
              <a:rPr lang="en-US" altLang="ko-KR" sz="2000" b="1" dirty="0">
                <a:cs typeface="Times New Roman" panose="02020603050405020304" pitchFamily="18" charset="0"/>
              </a:rPr>
              <a:t>/ </a:t>
            </a:r>
            <a:r>
              <a:rPr lang="ko-KR" altLang="ko-KR" sz="2000" b="1" dirty="0">
                <a:cs typeface="Times New Roman" panose="02020603050405020304" pitchFamily="18" charset="0"/>
              </a:rPr>
              <a:t>지역구</a:t>
            </a:r>
            <a:endParaRPr lang="ko-KR" altLang="en-US" sz="2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793315" y="5030681"/>
            <a:ext cx="10605370" cy="1240077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참고사이트</a:t>
            </a:r>
            <a:r>
              <a:rPr lang="en-US" altLang="ko-KR" sz="2000" b="1" dirty="0" smtClean="0"/>
              <a:t>&gt;</a:t>
            </a:r>
          </a:p>
          <a:p>
            <a:pPr algn="l"/>
            <a:r>
              <a:rPr lang="ko-KR" altLang="ko-KR" sz="2000" b="1" dirty="0" smtClean="0"/>
              <a:t>국회도서관 </a:t>
            </a:r>
            <a:r>
              <a:rPr lang="ko-KR" altLang="ko-KR" sz="2000" b="1" dirty="0" err="1"/>
              <a:t>사이트내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ko-KR" sz="2000" b="1" dirty="0"/>
              <a:t>국회법률정보서비스 </a:t>
            </a:r>
            <a:r>
              <a:rPr lang="en-US" altLang="ko-KR" sz="2000" b="1" dirty="0"/>
              <a:t>/ </a:t>
            </a:r>
            <a:r>
              <a:rPr lang="ko-KR" altLang="ko-KR" sz="2000" b="1" dirty="0"/>
              <a:t>국회의원 정책자료 </a:t>
            </a:r>
            <a:r>
              <a:rPr lang="en-US" altLang="ko-KR" sz="2000" b="1" dirty="0"/>
              <a:t>/ </a:t>
            </a:r>
            <a:r>
              <a:rPr lang="ko-KR" altLang="ko-KR" sz="2000" b="1" dirty="0"/>
              <a:t>의정정보 </a:t>
            </a:r>
            <a:r>
              <a:rPr lang="en-US" altLang="ko-KR" sz="2000" b="1" dirty="0"/>
              <a:t>/ </a:t>
            </a:r>
            <a:r>
              <a:rPr lang="ko-KR" altLang="ko-KR" sz="2000" b="1" dirty="0" err="1"/>
              <a:t>아르고스</a:t>
            </a:r>
            <a:r>
              <a:rPr lang="ko-KR" altLang="ko-KR" sz="2000" b="1" dirty="0"/>
              <a:t> 등</a:t>
            </a:r>
          </a:p>
          <a:p>
            <a:pPr algn="l"/>
            <a:r>
              <a:rPr lang="en-US" altLang="ko-KR" sz="2000" b="1" dirty="0"/>
              <a:t>SNS </a:t>
            </a:r>
            <a:r>
              <a:rPr lang="ko-KR" altLang="ko-KR" sz="2000" b="1" dirty="0"/>
              <a:t>데이터 </a:t>
            </a:r>
            <a:r>
              <a:rPr lang="en-US" altLang="ko-KR" sz="2000" b="1" dirty="0"/>
              <a:t>– </a:t>
            </a:r>
            <a:r>
              <a:rPr lang="ko-KR" altLang="ko-KR" sz="2000" b="1" dirty="0" err="1"/>
              <a:t>네이버</a:t>
            </a:r>
            <a:r>
              <a:rPr lang="en-US" altLang="ko-KR" sz="2000" b="1" dirty="0"/>
              <a:t>/</a:t>
            </a:r>
            <a:r>
              <a:rPr lang="ko-KR" altLang="ko-KR" sz="2000" b="1" dirty="0"/>
              <a:t>다음 뉴스</a:t>
            </a:r>
            <a:r>
              <a:rPr lang="en-US" altLang="ko-KR" sz="2000" b="1" dirty="0"/>
              <a:t>, </a:t>
            </a:r>
            <a:r>
              <a:rPr lang="ko-KR" altLang="ko-KR" sz="2000" b="1" dirty="0" err="1"/>
              <a:t>블로그</a:t>
            </a:r>
            <a:r>
              <a:rPr lang="en-US" altLang="ko-KR" sz="2000" b="1" dirty="0"/>
              <a:t>, </a:t>
            </a:r>
            <a:r>
              <a:rPr lang="ko-KR" altLang="ko-KR" sz="2000" b="1" dirty="0" err="1"/>
              <a:t>트위터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커뮤니티 등</a:t>
            </a:r>
            <a:r>
              <a:rPr lang="en-US" altLang="ko-KR" sz="2000" b="1" dirty="0"/>
              <a:t>(</a:t>
            </a:r>
            <a:r>
              <a:rPr lang="ko-KR" altLang="ko-KR" sz="2000" b="1" dirty="0" err="1"/>
              <a:t>언급량</a:t>
            </a:r>
            <a:r>
              <a:rPr lang="en-US" altLang="ko-KR" sz="2000" b="1" dirty="0"/>
              <a:t>, </a:t>
            </a:r>
            <a:r>
              <a:rPr lang="ko-KR" altLang="ko-KR" sz="2000" b="1" dirty="0"/>
              <a:t>제목 본문 등</a:t>
            </a:r>
            <a:r>
              <a:rPr lang="en-US" altLang="ko-KR" sz="2000" b="1" dirty="0"/>
              <a:t>)</a:t>
            </a:r>
            <a:endParaRPr lang="ko-KR" altLang="ko-KR" sz="2000" b="1" dirty="0"/>
          </a:p>
          <a:p>
            <a:pPr algn="l"/>
            <a:r>
              <a:rPr lang="ko-KR" altLang="ko-KR" sz="2000" b="1" dirty="0" err="1"/>
              <a:t>나무위키</a:t>
            </a:r>
            <a:r>
              <a:rPr lang="ko-KR" altLang="ko-KR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ko-KR" sz="2000" b="1" dirty="0"/>
              <a:t>국회의원 정당 소속 정보</a:t>
            </a:r>
          </a:p>
          <a:p>
            <a:pPr algn="l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96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pPr algn="ctr"/>
            <a:r>
              <a:rPr lang="ko-KR" altLang="en-US" b="1" dirty="0" smtClean="0"/>
              <a:t>문화생활 추천 서비스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02916"/>
            <a:ext cx="10773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공연문화예술 시장의 확대에도 불구하고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마케팅 역량이 충분하지 않은 중소 규모의 공연장의 경우 오히려 판매실적이 악화되고 있는 실정이다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소비자의 공연관람 성과를 높이고자 </a:t>
            </a:r>
            <a:r>
              <a:rPr lang="ko-KR" altLang="en-US" sz="2000" dirty="0" err="1" smtClean="0"/>
              <a:t>머신러닝</a:t>
            </a:r>
            <a:r>
              <a:rPr lang="ko-KR" altLang="en-US" sz="2000" dirty="0" smtClean="0"/>
              <a:t> 기반의 장르추천 시스템을 제시하고자 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754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약국 추천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671" y="1825625"/>
            <a:ext cx="8580329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출생년도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위치에 따른 약국 추천</a:t>
            </a:r>
            <a:endParaRPr lang="ko-KR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요일 별 마스크 재고량이 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 되는 시간 분석 및 예측</a:t>
            </a:r>
            <a:endParaRPr lang="ko-KR" altLang="ko-KR" b="1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0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223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Times New Roman</vt:lpstr>
      <vt:lpstr>Office 테마</vt:lpstr>
      <vt:lpstr>제 21대 국회의원 총선 선거 예측</vt:lpstr>
      <vt:lpstr>문화생활 추천 서비스</vt:lpstr>
      <vt:lpstr>약국 추천 서비스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21대 국회의원 총선 선거 예측</dc:title>
  <dc:creator>student</dc:creator>
  <cp:lastModifiedBy>student</cp:lastModifiedBy>
  <cp:revision>4</cp:revision>
  <dcterms:created xsi:type="dcterms:W3CDTF">2020-03-25T00:46:12Z</dcterms:created>
  <dcterms:modified xsi:type="dcterms:W3CDTF">2020-03-25T01:43:39Z</dcterms:modified>
</cp:coreProperties>
</file>