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  <p:sldId id="353" r:id="rId21"/>
    <p:sldId id="352" r:id="rId22"/>
    <p:sldId id="354" r:id="rId23"/>
  </p:sldIdLst>
  <p:sldSz cx="12190413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-윤고딕310" panose="020B0600000101010101" charset="-127"/>
      <p:regular r:id="rId31"/>
    </p:embeddedFont>
    <p:embeddedFont>
      <p:font typeface="-윤고딕330" panose="020B0600000101010101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3" autoAdjust="0"/>
    <p:restoredTop sz="92202" autoAdjust="0"/>
  </p:normalViewPr>
  <p:slideViewPr>
    <p:cSldViewPr>
      <p:cViewPr varScale="1">
        <p:scale>
          <a:sx n="80" d="100"/>
          <a:sy n="80" d="100"/>
        </p:scale>
        <p:origin x="6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k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말이 되고픈 </a:t>
            </a:r>
            <a:r>
              <a:rPr lang="ko-KR" altLang="en-US" dirty="0" smtClean="0"/>
              <a:t>원숭이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백준</a:t>
            </a:r>
            <a:r>
              <a:rPr lang="en-US" altLang="ko-KR" dirty="0" smtClean="0"/>
              <a:t> 1600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143759"/>
            <a:ext cx="10718378" cy="53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27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35166" y="1484784"/>
            <a:ext cx="5544616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k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w, h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input().split())) for _ in range(h)]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[[[0]*(w) for _ in range(h)] for _ in range(k+1)]</a:t>
            </a:r>
          </a:p>
          <a:p>
            <a:r>
              <a:rPr lang="en-US" altLang="ko-KR" sz="1600" dirty="0"/>
              <a:t>check = [[[False]*(w) for _ in range(h)] for _ in range(k+1)]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dx1 = [1, -1, 0, 0]</a:t>
            </a:r>
          </a:p>
          <a:p>
            <a:r>
              <a:rPr lang="en-US" altLang="ko-KR" sz="1600" dirty="0"/>
              <a:t>dy1 = [0, 0, 1, -1]</a:t>
            </a:r>
          </a:p>
          <a:p>
            <a:r>
              <a:rPr lang="en-US" altLang="ko-KR" sz="1600" dirty="0"/>
              <a:t>dx2 = [1, 1, -1, -1, 2, 2, -2, -2]</a:t>
            </a:r>
          </a:p>
          <a:p>
            <a:r>
              <a:rPr lang="en-US" altLang="ko-KR" sz="1600" dirty="0"/>
              <a:t>dy2 = [2, -2, 2, -2, 1, -1, 1, -1]</a:t>
            </a:r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2"/>
          <a:stretch/>
        </p:blipFill>
        <p:spPr bwMode="auto">
          <a:xfrm>
            <a:off x="586999" y="1484784"/>
            <a:ext cx="2267847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2"/>
          <a:stretch/>
        </p:blipFill>
        <p:spPr bwMode="auto">
          <a:xfrm>
            <a:off x="3089053" y="1509713"/>
            <a:ext cx="2430089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2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3318" y="1474255"/>
            <a:ext cx="417646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([0, 0, 0])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[0][0][0] = 0</a:t>
            </a:r>
          </a:p>
          <a:p>
            <a:r>
              <a:rPr lang="en-US" altLang="ko-KR" sz="1600" dirty="0"/>
              <a:t>    check[0][0][0] = True</a:t>
            </a:r>
          </a:p>
          <a:p>
            <a:r>
              <a:rPr lang="en-US" altLang="ko-KR" sz="1600" dirty="0"/>
              <a:t>    check[1][0][0] = True</a:t>
            </a:r>
          </a:p>
          <a:p>
            <a:r>
              <a:rPr lang="en-US" altLang="ko-KR" sz="1600" dirty="0"/>
              <a:t>    while q:</a:t>
            </a:r>
          </a:p>
          <a:p>
            <a:r>
              <a:rPr lang="en-US" altLang="ko-KR" sz="1600" dirty="0"/>
              <a:t>        x, y, z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    if x == h-1 and y == w-1:</a:t>
            </a:r>
          </a:p>
          <a:p>
            <a:r>
              <a:rPr lang="en-US" altLang="ko-KR" sz="1600" dirty="0"/>
              <a:t>            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[z][x][y])</a:t>
            </a:r>
          </a:p>
          <a:p>
            <a:r>
              <a:rPr lang="en-US" altLang="ko-KR" sz="1600" dirty="0"/>
              <a:t>            return </a:t>
            </a:r>
          </a:p>
          <a:p>
            <a:r>
              <a:rPr lang="en-US" altLang="ko-KR" sz="1600" dirty="0"/>
              <a:t>        if z &lt; k:</a:t>
            </a:r>
          </a:p>
          <a:p>
            <a:r>
              <a:rPr lang="en-US" altLang="ko-KR" sz="1600" dirty="0"/>
              <a:t>            horse(x, y, z)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 z == k: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print(-1)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bfs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38" y="1484784"/>
            <a:ext cx="5760640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horse(x, y, z):</a:t>
            </a:r>
          </a:p>
          <a:p>
            <a:r>
              <a:rPr lang="en-US" altLang="ko-KR" sz="1600" dirty="0"/>
              <a:t>    for i in range(8):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dx2[i]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dy2[i]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z+1])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def</a:t>
            </a:r>
            <a:r>
              <a:rPr lang="en-US" altLang="ko-KR" sz="1600" dirty="0"/>
              <a:t> monkey(x, y, z):</a:t>
            </a:r>
          </a:p>
          <a:p>
            <a:r>
              <a:rPr lang="en-US" altLang="ko-KR" sz="1600" dirty="0"/>
              <a:t>    for i in range(4):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dx1[i]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dy1[i]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278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981</Words>
  <Application>Microsoft Office PowerPoint</Application>
  <PresentationFormat>사용자 지정</PresentationFormat>
  <Paragraphs>454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Consolas</vt:lpstr>
      <vt:lpstr>Arial</vt:lpstr>
      <vt:lpstr>Wingdings</vt:lpstr>
      <vt:lpstr>맑은 고딕</vt:lpstr>
      <vt:lpstr>-윤고딕310</vt:lpstr>
      <vt:lpstr>굴림</vt:lpstr>
      <vt:lpstr>-윤고딕330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764</cp:revision>
  <dcterms:created xsi:type="dcterms:W3CDTF">2020-02-22T14:58:51Z</dcterms:created>
  <dcterms:modified xsi:type="dcterms:W3CDTF">2020-03-24T09:27:38Z</dcterms:modified>
</cp:coreProperties>
</file>