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5"/>
  </p:notesMasterIdLst>
  <p:sldIdLst>
    <p:sldId id="257" r:id="rId2"/>
    <p:sldId id="450" r:id="rId3"/>
    <p:sldId id="258" r:id="rId4"/>
    <p:sldId id="451" r:id="rId5"/>
    <p:sldId id="259" r:id="rId6"/>
    <p:sldId id="452" r:id="rId7"/>
    <p:sldId id="275" r:id="rId8"/>
    <p:sldId id="453" r:id="rId9"/>
    <p:sldId id="279" r:id="rId10"/>
    <p:sldId id="454" r:id="rId11"/>
    <p:sldId id="282" r:id="rId12"/>
    <p:sldId id="455" r:id="rId13"/>
    <p:sldId id="283" r:id="rId14"/>
    <p:sldId id="456" r:id="rId15"/>
    <p:sldId id="284" r:id="rId16"/>
    <p:sldId id="457" r:id="rId17"/>
    <p:sldId id="285" r:id="rId18"/>
    <p:sldId id="458" r:id="rId19"/>
    <p:sldId id="431" r:id="rId20"/>
    <p:sldId id="459" r:id="rId21"/>
    <p:sldId id="432" r:id="rId22"/>
    <p:sldId id="460" r:id="rId23"/>
    <p:sldId id="433" r:id="rId24"/>
    <p:sldId id="461" r:id="rId25"/>
    <p:sldId id="434" r:id="rId26"/>
    <p:sldId id="462" r:id="rId27"/>
    <p:sldId id="435" r:id="rId28"/>
    <p:sldId id="463" r:id="rId29"/>
    <p:sldId id="436" r:id="rId30"/>
    <p:sldId id="464" r:id="rId31"/>
    <p:sldId id="437" r:id="rId32"/>
    <p:sldId id="465" r:id="rId33"/>
    <p:sldId id="438" r:id="rId34"/>
    <p:sldId id="466" r:id="rId35"/>
    <p:sldId id="439" r:id="rId36"/>
    <p:sldId id="467" r:id="rId37"/>
    <p:sldId id="440" r:id="rId38"/>
    <p:sldId id="468" r:id="rId39"/>
    <p:sldId id="441" r:id="rId40"/>
    <p:sldId id="469" r:id="rId41"/>
    <p:sldId id="442" r:id="rId42"/>
    <p:sldId id="470" r:id="rId43"/>
    <p:sldId id="443" r:id="rId44"/>
    <p:sldId id="471" r:id="rId45"/>
    <p:sldId id="444" r:id="rId46"/>
    <p:sldId id="472" r:id="rId47"/>
    <p:sldId id="445" r:id="rId48"/>
    <p:sldId id="473" r:id="rId49"/>
    <p:sldId id="446" r:id="rId50"/>
    <p:sldId id="475" r:id="rId51"/>
    <p:sldId id="277" r:id="rId52"/>
    <p:sldId id="474" r:id="rId53"/>
    <p:sldId id="278" r:id="rId54"/>
    <p:sldId id="476" r:id="rId55"/>
    <p:sldId id="280" r:id="rId56"/>
    <p:sldId id="477" r:id="rId57"/>
    <p:sldId id="331" r:id="rId58"/>
    <p:sldId id="478" r:id="rId59"/>
    <p:sldId id="332" r:id="rId60"/>
    <p:sldId id="479" r:id="rId61"/>
    <p:sldId id="333" r:id="rId62"/>
    <p:sldId id="480" r:id="rId63"/>
    <p:sldId id="334" r:id="rId64"/>
    <p:sldId id="481" r:id="rId65"/>
    <p:sldId id="395" r:id="rId66"/>
    <p:sldId id="482" r:id="rId67"/>
    <p:sldId id="396" r:id="rId68"/>
    <p:sldId id="483" r:id="rId69"/>
    <p:sldId id="397" r:id="rId70"/>
    <p:sldId id="484" r:id="rId71"/>
    <p:sldId id="398" r:id="rId72"/>
    <p:sldId id="485" r:id="rId73"/>
    <p:sldId id="399" r:id="rId74"/>
    <p:sldId id="486" r:id="rId75"/>
    <p:sldId id="400" r:id="rId76"/>
    <p:sldId id="487" r:id="rId77"/>
    <p:sldId id="401" r:id="rId78"/>
    <p:sldId id="488" r:id="rId79"/>
    <p:sldId id="402" r:id="rId80"/>
    <p:sldId id="489" r:id="rId81"/>
    <p:sldId id="403" r:id="rId82"/>
    <p:sldId id="490" r:id="rId83"/>
    <p:sldId id="404" r:id="rId84"/>
    <p:sldId id="491" r:id="rId85"/>
    <p:sldId id="405" r:id="rId86"/>
    <p:sldId id="492" r:id="rId87"/>
    <p:sldId id="406" r:id="rId88"/>
    <p:sldId id="493" r:id="rId89"/>
    <p:sldId id="407" r:id="rId90"/>
    <p:sldId id="494" r:id="rId91"/>
    <p:sldId id="408" r:id="rId92"/>
    <p:sldId id="495" r:id="rId93"/>
    <p:sldId id="409" r:id="rId94"/>
    <p:sldId id="496" r:id="rId95"/>
    <p:sldId id="410" r:id="rId96"/>
    <p:sldId id="497" r:id="rId97"/>
    <p:sldId id="281" r:id="rId98"/>
    <p:sldId id="498" r:id="rId99"/>
    <p:sldId id="276" r:id="rId100"/>
    <p:sldId id="499" r:id="rId101"/>
    <p:sldId id="311" r:id="rId102"/>
    <p:sldId id="500" r:id="rId103"/>
    <p:sldId id="312" r:id="rId104"/>
    <p:sldId id="501" r:id="rId105"/>
    <p:sldId id="313" r:id="rId106"/>
    <p:sldId id="502" r:id="rId107"/>
    <p:sldId id="314" r:id="rId108"/>
    <p:sldId id="503" r:id="rId109"/>
    <p:sldId id="415" r:id="rId110"/>
    <p:sldId id="504" r:id="rId111"/>
    <p:sldId id="416" r:id="rId112"/>
    <p:sldId id="505" r:id="rId113"/>
    <p:sldId id="417" r:id="rId114"/>
    <p:sldId id="506" r:id="rId115"/>
    <p:sldId id="418" r:id="rId116"/>
    <p:sldId id="507" r:id="rId117"/>
    <p:sldId id="419" r:id="rId118"/>
    <p:sldId id="508" r:id="rId119"/>
    <p:sldId id="420" r:id="rId120"/>
    <p:sldId id="509" r:id="rId121"/>
    <p:sldId id="421" r:id="rId122"/>
    <p:sldId id="510" r:id="rId123"/>
    <p:sldId id="422" r:id="rId124"/>
    <p:sldId id="511" r:id="rId125"/>
    <p:sldId id="423" r:id="rId126"/>
    <p:sldId id="512" r:id="rId127"/>
    <p:sldId id="424" r:id="rId128"/>
    <p:sldId id="513" r:id="rId129"/>
    <p:sldId id="425" r:id="rId130"/>
    <p:sldId id="514" r:id="rId131"/>
    <p:sldId id="426" r:id="rId132"/>
    <p:sldId id="515" r:id="rId133"/>
    <p:sldId id="427" r:id="rId134"/>
    <p:sldId id="516" r:id="rId135"/>
    <p:sldId id="428" r:id="rId136"/>
    <p:sldId id="517" r:id="rId137"/>
    <p:sldId id="429" r:id="rId138"/>
    <p:sldId id="518" r:id="rId139"/>
    <p:sldId id="430" r:id="rId140"/>
    <p:sldId id="447" r:id="rId141"/>
    <p:sldId id="448" r:id="rId142"/>
    <p:sldId id="519" r:id="rId143"/>
    <p:sldId id="449"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4660"/>
  </p:normalViewPr>
  <p:slideViewPr>
    <p:cSldViewPr snapToGrid="0">
      <p:cViewPr varScale="1">
        <p:scale>
          <a:sx n="88" d="100"/>
          <a:sy n="88" d="100"/>
        </p:scale>
        <p:origin x="3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on Barshick" userId="018e86c795618d47" providerId="LiveId" clId="{89FBD1FC-1BE9-4837-BDD1-C7C30E461CB5}"/>
    <pc:docChg chg="undo custSel addSld delSld modSld sldOrd">
      <pc:chgData name="Madison Barshick" userId="018e86c795618d47" providerId="LiveId" clId="{89FBD1FC-1BE9-4837-BDD1-C7C30E461CB5}" dt="2020-11-06T16:37:29.776" v="896" actId="1076"/>
      <pc:docMkLst>
        <pc:docMk/>
      </pc:docMkLst>
      <pc:sldChg chg="delSp mod modShow">
        <pc:chgData name="Madison Barshick" userId="018e86c795618d47" providerId="LiveId" clId="{89FBD1FC-1BE9-4837-BDD1-C7C30E461CB5}" dt="2020-11-05T20:07:13.365" v="556" actId="729"/>
        <pc:sldMkLst>
          <pc:docMk/>
          <pc:sldMk cId="246253018" sldId="257"/>
        </pc:sldMkLst>
        <pc:spChg chg="del">
          <ac:chgData name="Madison Barshick" userId="018e86c795618d47" providerId="LiveId" clId="{89FBD1FC-1BE9-4837-BDD1-C7C30E461CB5}" dt="2020-11-05T20:06:58.953" v="554" actId="478"/>
          <ac:spMkLst>
            <pc:docMk/>
            <pc:sldMk cId="246253018" sldId="257"/>
            <ac:spMk id="2" creationId="{D4B12D03-2FD7-47CD-819E-DCFFED9CC618}"/>
          </ac:spMkLst>
        </pc:spChg>
      </pc:sldChg>
      <pc:sldChg chg="addSp delSp modSp mod modShow">
        <pc:chgData name="Madison Barshick" userId="018e86c795618d47" providerId="LiveId" clId="{89FBD1FC-1BE9-4837-BDD1-C7C30E461CB5}" dt="2020-11-06T16:32:57.901" v="841" actId="20577"/>
        <pc:sldMkLst>
          <pc:docMk/>
          <pc:sldMk cId="1806395379" sldId="258"/>
        </pc:sldMkLst>
        <pc:spChg chg="del">
          <ac:chgData name="Madison Barshick" userId="018e86c795618d47" providerId="LiveId" clId="{89FBD1FC-1BE9-4837-BDD1-C7C30E461CB5}" dt="2020-11-05T20:02:32.814" v="479" actId="478"/>
          <ac:spMkLst>
            <pc:docMk/>
            <pc:sldMk cId="1806395379" sldId="258"/>
            <ac:spMk id="2" creationId="{6F078099-D2AD-4C4E-9B14-96A334806A31}"/>
          </ac:spMkLst>
        </pc:spChg>
        <pc:spChg chg="del">
          <ac:chgData name="Madison Barshick" userId="018e86c795618d47" providerId="LiveId" clId="{89FBD1FC-1BE9-4837-BDD1-C7C30E461CB5}" dt="2020-11-06T16:21:30.333" v="703" actId="478"/>
          <ac:spMkLst>
            <pc:docMk/>
            <pc:sldMk cId="1806395379" sldId="258"/>
            <ac:spMk id="4" creationId="{9C191535-E426-42B3-9DF2-DA90610CB1FC}"/>
          </ac:spMkLst>
        </pc:spChg>
        <pc:spChg chg="del">
          <ac:chgData name="Madison Barshick" userId="018e86c795618d47" providerId="LiveId" clId="{89FBD1FC-1BE9-4837-BDD1-C7C30E461CB5}" dt="2020-11-06T16:26:20.686" v="761" actId="478"/>
          <ac:spMkLst>
            <pc:docMk/>
            <pc:sldMk cId="1806395379" sldId="258"/>
            <ac:spMk id="6" creationId="{FD9B4F10-5C8E-4EC5-AC65-F44C6CBE246F}"/>
          </ac:spMkLst>
        </pc:spChg>
        <pc:spChg chg="add mod">
          <ac:chgData name="Madison Barshick" userId="018e86c795618d47" providerId="LiveId" clId="{89FBD1FC-1BE9-4837-BDD1-C7C30E461CB5}" dt="2020-11-06T16:22:42.954" v="716" actId="1036"/>
          <ac:spMkLst>
            <pc:docMk/>
            <pc:sldMk cId="1806395379" sldId="258"/>
            <ac:spMk id="12" creationId="{933F5769-31C8-4406-8390-F3E2C43C7BF1}"/>
          </ac:spMkLst>
        </pc:spChg>
        <pc:spChg chg="add mod">
          <ac:chgData name="Madison Barshick" userId="018e86c795618d47" providerId="LiveId" clId="{89FBD1FC-1BE9-4837-BDD1-C7C30E461CB5}" dt="2020-11-06T16:22:57.676" v="720" actId="1076"/>
          <ac:spMkLst>
            <pc:docMk/>
            <pc:sldMk cId="1806395379" sldId="258"/>
            <ac:spMk id="13" creationId="{D80F99BB-EA89-4A5B-944A-AE78025A2158}"/>
          </ac:spMkLst>
        </pc:spChg>
        <pc:spChg chg="add mod">
          <ac:chgData name="Madison Barshick" userId="018e86c795618d47" providerId="LiveId" clId="{89FBD1FC-1BE9-4837-BDD1-C7C30E461CB5}" dt="2020-11-06T16:23:29.616" v="724" actId="1076"/>
          <ac:spMkLst>
            <pc:docMk/>
            <pc:sldMk cId="1806395379" sldId="258"/>
            <ac:spMk id="15" creationId="{B9EA7B40-A891-4EEA-9960-AA272DC78E84}"/>
          </ac:spMkLst>
        </pc:spChg>
        <pc:spChg chg="add mod">
          <ac:chgData name="Madison Barshick" userId="018e86c795618d47" providerId="LiveId" clId="{89FBD1FC-1BE9-4837-BDD1-C7C30E461CB5}" dt="2020-11-06T16:23:50.665" v="728" actId="1076"/>
          <ac:spMkLst>
            <pc:docMk/>
            <pc:sldMk cId="1806395379" sldId="258"/>
            <ac:spMk id="22" creationId="{49DC47BD-889A-497A-A2FE-6382A6D6D3B8}"/>
          </ac:spMkLst>
        </pc:spChg>
        <pc:spChg chg="add mod">
          <ac:chgData name="Madison Barshick" userId="018e86c795618d47" providerId="LiveId" clId="{89FBD1FC-1BE9-4837-BDD1-C7C30E461CB5}" dt="2020-11-06T16:25:38.055" v="746" actId="1076"/>
          <ac:spMkLst>
            <pc:docMk/>
            <pc:sldMk cId="1806395379" sldId="258"/>
            <ac:spMk id="32" creationId="{05B3DCE3-94D7-4D30-98B5-5AF4CC5C0152}"/>
          </ac:spMkLst>
        </pc:spChg>
        <pc:spChg chg="add mod">
          <ac:chgData name="Madison Barshick" userId="018e86c795618d47" providerId="LiveId" clId="{89FBD1FC-1BE9-4837-BDD1-C7C30E461CB5}" dt="2020-11-06T16:25:49.861" v="752" actId="20577"/>
          <ac:spMkLst>
            <pc:docMk/>
            <pc:sldMk cId="1806395379" sldId="258"/>
            <ac:spMk id="34" creationId="{21612666-DC96-4EA4-BAFA-BF810F515D4E}"/>
          </ac:spMkLst>
        </pc:spChg>
        <pc:spChg chg="add mod">
          <ac:chgData name="Madison Barshick" userId="018e86c795618d47" providerId="LiveId" clId="{89FBD1FC-1BE9-4837-BDD1-C7C30E461CB5}" dt="2020-11-06T16:26:05.453" v="756" actId="20577"/>
          <ac:spMkLst>
            <pc:docMk/>
            <pc:sldMk cId="1806395379" sldId="258"/>
            <ac:spMk id="36" creationId="{405E068D-DDF7-4F9E-96B9-C50E73AF35A1}"/>
          </ac:spMkLst>
        </pc:spChg>
        <pc:spChg chg="add mod">
          <ac:chgData name="Madison Barshick" userId="018e86c795618d47" providerId="LiveId" clId="{89FBD1FC-1BE9-4837-BDD1-C7C30E461CB5}" dt="2020-11-06T16:26:15.207" v="760" actId="20577"/>
          <ac:spMkLst>
            <pc:docMk/>
            <pc:sldMk cId="1806395379" sldId="258"/>
            <ac:spMk id="38" creationId="{7B42FA73-CEC9-4E03-9249-930DA2BFDEA4}"/>
          </ac:spMkLst>
        </pc:spChg>
        <pc:spChg chg="add mod">
          <ac:chgData name="Madison Barshick" userId="018e86c795618d47" providerId="LiveId" clId="{89FBD1FC-1BE9-4837-BDD1-C7C30E461CB5}" dt="2020-11-06T16:28:23.988" v="784" actId="1582"/>
          <ac:spMkLst>
            <pc:docMk/>
            <pc:sldMk cId="1806395379" sldId="258"/>
            <ac:spMk id="41" creationId="{85DD0E38-EEB3-4679-B1AB-9055CF06D0DE}"/>
          </ac:spMkLst>
        </pc:spChg>
        <pc:spChg chg="add del">
          <ac:chgData name="Madison Barshick" userId="018e86c795618d47" providerId="LiveId" clId="{89FBD1FC-1BE9-4837-BDD1-C7C30E461CB5}" dt="2020-11-06T16:28:30.746" v="786" actId="22"/>
          <ac:spMkLst>
            <pc:docMk/>
            <pc:sldMk cId="1806395379" sldId="258"/>
            <ac:spMk id="43" creationId="{7B361313-9C8A-4F54-A6A7-AAAB8E8AD43B}"/>
          </ac:spMkLst>
        </pc:spChg>
        <pc:spChg chg="add mod">
          <ac:chgData name="Madison Barshick" userId="018e86c795618d47" providerId="LiveId" clId="{89FBD1FC-1BE9-4837-BDD1-C7C30E461CB5}" dt="2020-11-06T16:28:48.230" v="790" actId="1076"/>
          <ac:spMkLst>
            <pc:docMk/>
            <pc:sldMk cId="1806395379" sldId="258"/>
            <ac:spMk id="45" creationId="{5BF72ED1-C46A-45A3-A415-0D5FD28DAD2B}"/>
          </ac:spMkLst>
        </pc:spChg>
        <pc:spChg chg="add mod">
          <ac:chgData name="Madison Barshick" userId="018e86c795618d47" providerId="LiveId" clId="{89FBD1FC-1BE9-4837-BDD1-C7C30E461CB5}" dt="2020-11-06T16:31:01.931" v="794" actId="1076"/>
          <ac:spMkLst>
            <pc:docMk/>
            <pc:sldMk cId="1806395379" sldId="258"/>
            <ac:spMk id="47" creationId="{CB576E24-9440-474F-9F89-381172FD7B2C}"/>
          </ac:spMkLst>
        </pc:spChg>
        <pc:spChg chg="add mod">
          <ac:chgData name="Madison Barshick" userId="018e86c795618d47" providerId="LiveId" clId="{89FBD1FC-1BE9-4837-BDD1-C7C30E461CB5}" dt="2020-11-06T16:31:21.483" v="804" actId="1035"/>
          <ac:spMkLst>
            <pc:docMk/>
            <pc:sldMk cId="1806395379" sldId="258"/>
            <ac:spMk id="49" creationId="{6BAF1FEE-78FF-469A-99C9-A36C21061EBF}"/>
          </ac:spMkLst>
        </pc:spChg>
        <pc:spChg chg="add mod">
          <ac:chgData name="Madison Barshick" userId="018e86c795618d47" providerId="LiveId" clId="{89FBD1FC-1BE9-4837-BDD1-C7C30E461CB5}" dt="2020-11-06T16:32:29.770" v="829" actId="1076"/>
          <ac:spMkLst>
            <pc:docMk/>
            <pc:sldMk cId="1806395379" sldId="258"/>
            <ac:spMk id="61" creationId="{991B1298-F7D9-4B1F-8707-DBB6D9D62C29}"/>
          </ac:spMkLst>
        </pc:spChg>
        <pc:spChg chg="add mod">
          <ac:chgData name="Madison Barshick" userId="018e86c795618d47" providerId="LiveId" clId="{89FBD1FC-1BE9-4837-BDD1-C7C30E461CB5}" dt="2020-11-06T16:32:36.421" v="833" actId="20577"/>
          <ac:spMkLst>
            <pc:docMk/>
            <pc:sldMk cId="1806395379" sldId="258"/>
            <ac:spMk id="63" creationId="{4F7741FC-1FF2-4127-BC08-FA305B641CD1}"/>
          </ac:spMkLst>
        </pc:spChg>
        <pc:spChg chg="add mod">
          <ac:chgData name="Madison Barshick" userId="018e86c795618d47" providerId="LiveId" clId="{89FBD1FC-1BE9-4837-BDD1-C7C30E461CB5}" dt="2020-11-06T16:32:48.388" v="837" actId="20577"/>
          <ac:spMkLst>
            <pc:docMk/>
            <pc:sldMk cId="1806395379" sldId="258"/>
            <ac:spMk id="65" creationId="{98D8D94C-086D-498A-B54E-3B39B444BB52}"/>
          </ac:spMkLst>
        </pc:spChg>
        <pc:spChg chg="add mod">
          <ac:chgData name="Madison Barshick" userId="018e86c795618d47" providerId="LiveId" clId="{89FBD1FC-1BE9-4837-BDD1-C7C30E461CB5}" dt="2020-11-06T16:32:57.901" v="841" actId="20577"/>
          <ac:spMkLst>
            <pc:docMk/>
            <pc:sldMk cId="1806395379" sldId="258"/>
            <ac:spMk id="67" creationId="{9883880E-9A67-405C-8AE8-02C964C57BA3}"/>
          </ac:spMkLst>
        </pc:spChg>
        <pc:picChg chg="add mod modCrop">
          <ac:chgData name="Madison Barshick" userId="018e86c795618d47" providerId="LiveId" clId="{89FBD1FC-1BE9-4837-BDD1-C7C30E461CB5}" dt="2020-11-06T16:23:36.836" v="727" actId="1076"/>
          <ac:picMkLst>
            <pc:docMk/>
            <pc:sldMk cId="1806395379" sldId="258"/>
            <ac:picMk id="7" creationId="{3EDF442F-3374-4D2A-9895-F89D62254844}"/>
          </ac:picMkLst>
        </pc:picChg>
        <pc:picChg chg="add mod modCrop">
          <ac:chgData name="Madison Barshick" userId="018e86c795618d47" providerId="LiveId" clId="{89FBD1FC-1BE9-4837-BDD1-C7C30E461CB5}" dt="2020-11-06T16:31:57.208" v="812" actId="14100"/>
          <ac:picMkLst>
            <pc:docMk/>
            <pc:sldMk cId="1806395379" sldId="258"/>
            <ac:picMk id="40" creationId="{90B28A1F-E081-4BE3-B5E4-CC2A8FE1F657}"/>
          </ac:picMkLst>
        </pc:picChg>
        <pc:picChg chg="add del mod">
          <ac:chgData name="Madison Barshick" userId="018e86c795618d47" providerId="LiveId" clId="{89FBD1FC-1BE9-4837-BDD1-C7C30E461CB5}" dt="2020-11-06T16:32:00.135" v="814"/>
          <ac:picMkLst>
            <pc:docMk/>
            <pc:sldMk cId="1806395379" sldId="258"/>
            <ac:picMk id="57" creationId="{23AF423B-3863-468B-AAD1-677D60FF6874}"/>
          </ac:picMkLst>
        </pc:picChg>
        <pc:cxnChg chg="add mod">
          <ac:chgData name="Madison Barshick" userId="018e86c795618d47" providerId="LiveId" clId="{89FBD1FC-1BE9-4837-BDD1-C7C30E461CB5}" dt="2020-11-06T16:24:19.575" v="732" actId="1582"/>
          <ac:cxnSpMkLst>
            <pc:docMk/>
            <pc:sldMk cId="1806395379" sldId="258"/>
            <ac:cxnSpMk id="24" creationId="{EC36A648-8450-4A26-8C1E-EFF401C51DAC}"/>
          </ac:cxnSpMkLst>
        </pc:cxnChg>
        <pc:cxnChg chg="add mod">
          <ac:chgData name="Madison Barshick" userId="018e86c795618d47" providerId="LiveId" clId="{89FBD1FC-1BE9-4837-BDD1-C7C30E461CB5}" dt="2020-11-06T16:24:34.623" v="735" actId="14100"/>
          <ac:cxnSpMkLst>
            <pc:docMk/>
            <pc:sldMk cId="1806395379" sldId="258"/>
            <ac:cxnSpMk id="26" creationId="{8AA190CC-5950-4F1E-8FA7-10A49CAC220A}"/>
          </ac:cxnSpMkLst>
        </pc:cxnChg>
        <pc:cxnChg chg="add mod">
          <ac:chgData name="Madison Barshick" userId="018e86c795618d47" providerId="LiveId" clId="{89FBD1FC-1BE9-4837-BDD1-C7C30E461CB5}" dt="2020-11-06T16:24:45.665" v="738" actId="14100"/>
          <ac:cxnSpMkLst>
            <pc:docMk/>
            <pc:sldMk cId="1806395379" sldId="258"/>
            <ac:cxnSpMk id="28" creationId="{5BE46F81-A259-491B-9B99-EDE2E2D3BD6F}"/>
          </ac:cxnSpMkLst>
        </pc:cxnChg>
        <pc:cxnChg chg="add mod">
          <ac:chgData name="Madison Barshick" userId="018e86c795618d47" providerId="LiveId" clId="{89FBD1FC-1BE9-4837-BDD1-C7C30E461CB5}" dt="2020-11-06T16:24:51.377" v="741" actId="14100"/>
          <ac:cxnSpMkLst>
            <pc:docMk/>
            <pc:sldMk cId="1806395379" sldId="258"/>
            <ac:cxnSpMk id="30" creationId="{626CC097-7B05-46C3-AFAB-67BA389DA710}"/>
          </ac:cxnSpMkLst>
        </pc:cxnChg>
        <pc:cxnChg chg="add del mod">
          <ac:chgData name="Madison Barshick" userId="018e86c795618d47" providerId="LiveId" clId="{89FBD1FC-1BE9-4837-BDD1-C7C30E461CB5}" dt="2020-11-06T16:31:32.451" v="806" actId="11529"/>
          <ac:cxnSpMkLst>
            <pc:docMk/>
            <pc:sldMk cId="1806395379" sldId="258"/>
            <ac:cxnSpMk id="51" creationId="{B480A421-B6C1-4801-B897-87C56CE5037B}"/>
          </ac:cxnSpMkLst>
        </pc:cxnChg>
        <pc:cxnChg chg="add mod">
          <ac:chgData name="Madison Barshick" userId="018e86c795618d47" providerId="LiveId" clId="{89FBD1FC-1BE9-4837-BDD1-C7C30E461CB5}" dt="2020-11-06T16:31:46.888" v="809" actId="1582"/>
          <ac:cxnSpMkLst>
            <pc:docMk/>
            <pc:sldMk cId="1806395379" sldId="258"/>
            <ac:cxnSpMk id="53" creationId="{0E4600A3-21AE-40EE-9C2A-17275AFE636C}"/>
          </ac:cxnSpMkLst>
        </pc:cxnChg>
        <pc:cxnChg chg="add mod">
          <ac:chgData name="Madison Barshick" userId="018e86c795618d47" providerId="LiveId" clId="{89FBD1FC-1BE9-4837-BDD1-C7C30E461CB5}" dt="2020-11-06T16:31:57.208" v="812" actId="14100"/>
          <ac:cxnSpMkLst>
            <pc:docMk/>
            <pc:sldMk cId="1806395379" sldId="258"/>
            <ac:cxnSpMk id="54" creationId="{5992FEE6-13BF-42B1-B7F4-7AB547CF7D08}"/>
          </ac:cxnSpMkLst>
        </pc:cxnChg>
        <pc:cxnChg chg="add del mod">
          <ac:chgData name="Madison Barshick" userId="018e86c795618d47" providerId="LiveId" clId="{89FBD1FC-1BE9-4837-BDD1-C7C30E461CB5}" dt="2020-11-06T16:32:00.135" v="814"/>
          <ac:cxnSpMkLst>
            <pc:docMk/>
            <pc:sldMk cId="1806395379" sldId="258"/>
            <ac:cxnSpMk id="58" creationId="{55841DA7-49C4-493A-9EEB-C09ADA53BE70}"/>
          </ac:cxnSpMkLst>
        </pc:cxnChg>
        <pc:cxnChg chg="add mod">
          <ac:chgData name="Madison Barshick" userId="018e86c795618d47" providerId="LiveId" clId="{89FBD1FC-1BE9-4837-BDD1-C7C30E461CB5}" dt="2020-11-06T16:32:06.428" v="816" actId="1076"/>
          <ac:cxnSpMkLst>
            <pc:docMk/>
            <pc:sldMk cId="1806395379" sldId="258"/>
            <ac:cxnSpMk id="59" creationId="{3D29DC1B-7897-4234-AB4F-B3030B4CA65A}"/>
          </ac:cxnSpMkLst>
        </pc:cxnChg>
        <pc:cxnChg chg="add mod">
          <ac:chgData name="Madison Barshick" userId="018e86c795618d47" providerId="LiveId" clId="{89FBD1FC-1BE9-4837-BDD1-C7C30E461CB5}" dt="2020-11-06T16:32:10.284" v="818" actId="1076"/>
          <ac:cxnSpMkLst>
            <pc:docMk/>
            <pc:sldMk cId="1806395379" sldId="258"/>
            <ac:cxnSpMk id="60" creationId="{06835050-E0E0-4F2D-A187-4EAEDF648D70}"/>
          </ac:cxnSpMkLst>
        </pc:cxnChg>
      </pc:sldChg>
      <pc:sldChg chg="addSp delSp modSp mod modShow">
        <pc:chgData name="Madison Barshick" userId="018e86c795618d47" providerId="LiveId" clId="{89FBD1FC-1BE9-4837-BDD1-C7C30E461CB5}" dt="2020-11-05T20:07:16.607" v="558" actId="729"/>
        <pc:sldMkLst>
          <pc:docMk/>
          <pc:sldMk cId="126219035" sldId="259"/>
        </pc:sldMkLst>
        <pc:spChg chg="del mod">
          <ac:chgData name="Madison Barshick" userId="018e86c795618d47" providerId="LiveId" clId="{89FBD1FC-1BE9-4837-BDD1-C7C30E461CB5}" dt="2020-11-05T20:02:37.397" v="480" actId="478"/>
          <ac:spMkLst>
            <pc:docMk/>
            <pc:sldMk cId="126219035" sldId="259"/>
            <ac:spMk id="2" creationId="{6F078099-D2AD-4C4E-9B14-96A334806A31}"/>
          </ac:spMkLst>
        </pc:spChg>
        <pc:spChg chg="del">
          <ac:chgData name="Madison Barshick" userId="018e86c795618d47" providerId="LiveId" clId="{89FBD1FC-1BE9-4837-BDD1-C7C30E461CB5}" dt="2020-11-05T19:51:15.017" v="311" actId="478"/>
          <ac:spMkLst>
            <pc:docMk/>
            <pc:sldMk cId="126219035" sldId="259"/>
            <ac:spMk id="9" creationId="{79E5D5D8-15DC-4432-BAA9-AD58ED566ADE}"/>
          </ac:spMkLst>
        </pc:spChg>
        <pc:picChg chg="add mod modCrop">
          <ac:chgData name="Madison Barshick" userId="018e86c795618d47" providerId="LiveId" clId="{89FBD1FC-1BE9-4837-BDD1-C7C30E461CB5}" dt="2020-11-05T19:52:03.141" v="318" actId="1076"/>
          <ac:picMkLst>
            <pc:docMk/>
            <pc:sldMk cId="126219035" sldId="259"/>
            <ac:picMk id="12" creationId="{ADA0B5C0-CDA2-4801-9A4D-1A3D0630201E}"/>
          </ac:picMkLst>
        </pc:picChg>
      </pc:sldChg>
      <pc:sldChg chg="addSp delSp modSp mod modShow">
        <pc:chgData name="Madison Barshick" userId="018e86c795618d47" providerId="LiveId" clId="{89FBD1FC-1BE9-4837-BDD1-C7C30E461CB5}" dt="2020-11-05T20:07:17.487" v="559" actId="729"/>
        <pc:sldMkLst>
          <pc:docMk/>
          <pc:sldMk cId="1175880016" sldId="275"/>
        </pc:sldMkLst>
        <pc:spChg chg="del mod">
          <ac:chgData name="Madison Barshick" userId="018e86c795618d47" providerId="LiveId" clId="{89FBD1FC-1BE9-4837-BDD1-C7C30E461CB5}" dt="2020-11-05T20:02:39.645" v="481" actId="478"/>
          <ac:spMkLst>
            <pc:docMk/>
            <pc:sldMk cId="1175880016" sldId="275"/>
            <ac:spMk id="2" creationId="{6F078099-D2AD-4C4E-9B14-96A334806A31}"/>
          </ac:spMkLst>
        </pc:spChg>
        <pc:spChg chg="del">
          <ac:chgData name="Madison Barshick" userId="018e86c795618d47" providerId="LiveId" clId="{89FBD1FC-1BE9-4837-BDD1-C7C30E461CB5}" dt="2020-11-05T19:52:07.511" v="319" actId="478"/>
          <ac:spMkLst>
            <pc:docMk/>
            <pc:sldMk cId="1175880016" sldId="275"/>
            <ac:spMk id="9" creationId="{79E5D5D8-15DC-4432-BAA9-AD58ED566ADE}"/>
          </ac:spMkLst>
        </pc:spChg>
        <pc:picChg chg="add mod modCrop">
          <ac:chgData name="Madison Barshick" userId="018e86c795618d47" providerId="LiveId" clId="{89FBD1FC-1BE9-4837-BDD1-C7C30E461CB5}" dt="2020-11-05T19:52:37.465" v="328" actId="1076"/>
          <ac:picMkLst>
            <pc:docMk/>
            <pc:sldMk cId="1175880016" sldId="275"/>
            <ac:picMk id="12" creationId="{B06C63D0-9437-4924-99C0-D57E8CB6FD0E}"/>
          </ac:picMkLst>
        </pc:picChg>
      </pc:sldChg>
      <pc:sldChg chg="addSp delSp modSp mod modShow">
        <pc:chgData name="Madison Barshick" userId="018e86c795618d47" providerId="LiveId" clId="{89FBD1FC-1BE9-4837-BDD1-C7C30E461CB5}" dt="2020-11-05T20:07:54.337" v="605" actId="729"/>
        <pc:sldMkLst>
          <pc:docMk/>
          <pc:sldMk cId="2607285123" sldId="276"/>
        </pc:sldMkLst>
        <pc:spChg chg="del">
          <ac:chgData name="Madison Barshick" userId="018e86c795618d47" providerId="LiveId" clId="{89FBD1FC-1BE9-4837-BDD1-C7C30E461CB5}" dt="2020-11-05T20:04:37.796" v="528" actId="478"/>
          <ac:spMkLst>
            <pc:docMk/>
            <pc:sldMk cId="2607285123" sldId="276"/>
            <ac:spMk id="2" creationId="{6F078099-D2AD-4C4E-9B14-96A334806A31}"/>
          </ac:spMkLst>
        </pc:spChg>
        <pc:spChg chg="del">
          <ac:chgData name="Madison Barshick" userId="018e86c795618d47" providerId="LiveId" clId="{89FBD1FC-1BE9-4837-BDD1-C7C30E461CB5}" dt="2020-11-05T20:00:05.344" v="443" actId="478"/>
          <ac:spMkLst>
            <pc:docMk/>
            <pc:sldMk cId="2607285123" sldId="276"/>
            <ac:spMk id="9" creationId="{79E5D5D8-15DC-4432-BAA9-AD58ED566ADE}"/>
          </ac:spMkLst>
        </pc:spChg>
        <pc:picChg chg="add mod modCrop">
          <ac:chgData name="Madison Barshick" userId="018e86c795618d47" providerId="LiveId" clId="{89FBD1FC-1BE9-4837-BDD1-C7C30E461CB5}" dt="2020-11-05T20:00:22.242" v="448" actId="1076"/>
          <ac:picMkLst>
            <pc:docMk/>
            <pc:sldMk cId="2607285123" sldId="276"/>
            <ac:picMk id="5" creationId="{7655388B-8FB1-4660-8285-2EA59457CC96}"/>
          </ac:picMkLst>
        </pc:picChg>
      </pc:sldChg>
      <pc:sldChg chg="addSp delSp modSp mod modShow">
        <pc:chgData name="Madison Barshick" userId="018e86c795618d47" providerId="LiveId" clId="{89FBD1FC-1BE9-4837-BDD1-C7C30E461CB5}" dt="2020-11-05T20:07:36.021" v="581" actId="729"/>
        <pc:sldMkLst>
          <pc:docMk/>
          <pc:sldMk cId="3201227543" sldId="277"/>
        </pc:sldMkLst>
        <pc:spChg chg="del mod">
          <ac:chgData name="Madison Barshick" userId="018e86c795618d47" providerId="LiveId" clId="{89FBD1FC-1BE9-4837-BDD1-C7C30E461CB5}" dt="2020-11-05T20:03:35.825" v="503" actId="478"/>
          <ac:spMkLst>
            <pc:docMk/>
            <pc:sldMk cId="3201227543" sldId="277"/>
            <ac:spMk id="2" creationId="{6F078099-D2AD-4C4E-9B14-96A334806A31}"/>
          </ac:spMkLst>
        </pc:spChg>
        <pc:spChg chg="del">
          <ac:chgData name="Madison Barshick" userId="018e86c795618d47" providerId="LiveId" clId="{89FBD1FC-1BE9-4837-BDD1-C7C30E461CB5}" dt="2020-11-05T19:55:50.769" v="378" actId="478"/>
          <ac:spMkLst>
            <pc:docMk/>
            <pc:sldMk cId="3201227543" sldId="277"/>
            <ac:spMk id="9" creationId="{79E5D5D8-15DC-4432-BAA9-AD58ED566ADE}"/>
          </ac:spMkLst>
        </pc:spChg>
        <pc:picChg chg="add mod modCrop">
          <ac:chgData name="Madison Barshick" userId="018e86c795618d47" providerId="LiveId" clId="{89FBD1FC-1BE9-4837-BDD1-C7C30E461CB5}" dt="2020-11-05T19:56:21.526" v="385" actId="1076"/>
          <ac:picMkLst>
            <pc:docMk/>
            <pc:sldMk cId="3201227543" sldId="277"/>
            <ac:picMk id="12" creationId="{8D7A4873-74EE-448A-A7AC-99F1194377C4}"/>
          </ac:picMkLst>
        </pc:picChg>
      </pc:sldChg>
      <pc:sldChg chg="addSp delSp modSp mod modShow">
        <pc:chgData name="Madison Barshick" userId="018e86c795618d47" providerId="LiveId" clId="{89FBD1FC-1BE9-4837-BDD1-C7C30E461CB5}" dt="2020-11-05T20:07:36.688" v="582" actId="729"/>
        <pc:sldMkLst>
          <pc:docMk/>
          <pc:sldMk cId="112621239" sldId="278"/>
        </pc:sldMkLst>
        <pc:spChg chg="del mod">
          <ac:chgData name="Madison Barshick" userId="018e86c795618d47" providerId="LiveId" clId="{89FBD1FC-1BE9-4837-BDD1-C7C30E461CB5}" dt="2020-11-05T20:03:38.263" v="504" actId="478"/>
          <ac:spMkLst>
            <pc:docMk/>
            <pc:sldMk cId="112621239" sldId="278"/>
            <ac:spMk id="2" creationId="{6F078099-D2AD-4C4E-9B14-96A334806A31}"/>
          </ac:spMkLst>
        </pc:spChg>
        <pc:spChg chg="del">
          <ac:chgData name="Madison Barshick" userId="018e86c795618d47" providerId="LiveId" clId="{89FBD1FC-1BE9-4837-BDD1-C7C30E461CB5}" dt="2020-11-05T19:56:23.894" v="386" actId="478"/>
          <ac:spMkLst>
            <pc:docMk/>
            <pc:sldMk cId="112621239" sldId="278"/>
            <ac:spMk id="9" creationId="{79E5D5D8-15DC-4432-BAA9-AD58ED566ADE}"/>
          </ac:spMkLst>
        </pc:spChg>
        <pc:picChg chg="add mod modCrop">
          <ac:chgData name="Madison Barshick" userId="018e86c795618d47" providerId="LiveId" clId="{89FBD1FC-1BE9-4837-BDD1-C7C30E461CB5}" dt="2020-11-05T19:56:51.809" v="395" actId="1076"/>
          <ac:picMkLst>
            <pc:docMk/>
            <pc:sldMk cId="112621239" sldId="278"/>
            <ac:picMk id="5" creationId="{8D8FDC29-D4DF-4ED6-AD92-C9F0CCDFF2C1}"/>
          </ac:picMkLst>
        </pc:picChg>
      </pc:sldChg>
      <pc:sldChg chg="addSp delSp modSp mod modShow">
        <pc:chgData name="Madison Barshick" userId="018e86c795618d47" providerId="LiveId" clId="{89FBD1FC-1BE9-4837-BDD1-C7C30E461CB5}" dt="2020-11-05T20:07:18.324" v="560" actId="729"/>
        <pc:sldMkLst>
          <pc:docMk/>
          <pc:sldMk cId="2832803729" sldId="279"/>
        </pc:sldMkLst>
        <pc:spChg chg="del mod">
          <ac:chgData name="Madison Barshick" userId="018e86c795618d47" providerId="LiveId" clId="{89FBD1FC-1BE9-4837-BDD1-C7C30E461CB5}" dt="2020-11-05T20:02:43.346" v="482" actId="478"/>
          <ac:spMkLst>
            <pc:docMk/>
            <pc:sldMk cId="2832803729" sldId="279"/>
            <ac:spMk id="2" creationId="{6F078099-D2AD-4C4E-9B14-96A334806A31}"/>
          </ac:spMkLst>
        </pc:spChg>
        <pc:spChg chg="del">
          <ac:chgData name="Madison Barshick" userId="018e86c795618d47" providerId="LiveId" clId="{89FBD1FC-1BE9-4837-BDD1-C7C30E461CB5}" dt="2020-11-05T19:52:40.047" v="329" actId="478"/>
          <ac:spMkLst>
            <pc:docMk/>
            <pc:sldMk cId="2832803729" sldId="279"/>
            <ac:spMk id="9" creationId="{79E5D5D8-15DC-4432-BAA9-AD58ED566ADE}"/>
          </ac:spMkLst>
        </pc:spChg>
        <pc:picChg chg="add mod modCrop">
          <ac:chgData name="Madison Barshick" userId="018e86c795618d47" providerId="LiveId" clId="{89FBD1FC-1BE9-4837-BDD1-C7C30E461CB5}" dt="2020-11-05T19:53:06.460" v="337" actId="1076"/>
          <ac:picMkLst>
            <pc:docMk/>
            <pc:sldMk cId="2832803729" sldId="279"/>
            <ac:picMk id="12" creationId="{592C6EA7-7B85-4432-8540-6E081EF5DBC6}"/>
          </ac:picMkLst>
        </pc:picChg>
      </pc:sldChg>
      <pc:sldChg chg="addSp delSp modSp mod modShow">
        <pc:chgData name="Madison Barshick" userId="018e86c795618d47" providerId="LiveId" clId="{89FBD1FC-1BE9-4837-BDD1-C7C30E461CB5}" dt="2020-11-05T20:07:37.458" v="583" actId="729"/>
        <pc:sldMkLst>
          <pc:docMk/>
          <pc:sldMk cId="1425612026" sldId="280"/>
        </pc:sldMkLst>
        <pc:spChg chg="del mod">
          <ac:chgData name="Madison Barshick" userId="018e86c795618d47" providerId="LiveId" clId="{89FBD1FC-1BE9-4837-BDD1-C7C30E461CB5}" dt="2020-11-05T20:03:40.915" v="505" actId="478"/>
          <ac:spMkLst>
            <pc:docMk/>
            <pc:sldMk cId="1425612026" sldId="280"/>
            <ac:spMk id="2" creationId="{6F078099-D2AD-4C4E-9B14-96A334806A31}"/>
          </ac:spMkLst>
        </pc:spChg>
        <pc:spChg chg="del">
          <ac:chgData name="Madison Barshick" userId="018e86c795618d47" providerId="LiveId" clId="{89FBD1FC-1BE9-4837-BDD1-C7C30E461CB5}" dt="2020-11-05T19:56:55.519" v="396" actId="478"/>
          <ac:spMkLst>
            <pc:docMk/>
            <pc:sldMk cId="1425612026" sldId="280"/>
            <ac:spMk id="9" creationId="{79E5D5D8-15DC-4432-BAA9-AD58ED566ADE}"/>
          </ac:spMkLst>
        </pc:spChg>
        <pc:picChg chg="add mod modCrop">
          <ac:chgData name="Madison Barshick" userId="018e86c795618d47" providerId="LiveId" clId="{89FBD1FC-1BE9-4837-BDD1-C7C30E461CB5}" dt="2020-11-05T19:57:21.525" v="404" actId="1076"/>
          <ac:picMkLst>
            <pc:docMk/>
            <pc:sldMk cId="1425612026" sldId="280"/>
            <ac:picMk id="5" creationId="{62ECA4E8-A3AC-41A7-9D09-5BCABC3B2992}"/>
          </ac:picMkLst>
        </pc:picChg>
      </pc:sldChg>
      <pc:sldChg chg="addSp delSp modSp mod modShow">
        <pc:chgData name="Madison Barshick" userId="018e86c795618d47" providerId="LiveId" clId="{89FBD1FC-1BE9-4837-BDD1-C7C30E461CB5}" dt="2020-11-05T20:07:53.661" v="604" actId="729"/>
        <pc:sldMkLst>
          <pc:docMk/>
          <pc:sldMk cId="1472971934" sldId="281"/>
        </pc:sldMkLst>
        <pc:spChg chg="del">
          <ac:chgData name="Madison Barshick" userId="018e86c795618d47" providerId="LiveId" clId="{89FBD1FC-1BE9-4837-BDD1-C7C30E461CB5}" dt="2020-11-05T20:04:35.470" v="527" actId="478"/>
          <ac:spMkLst>
            <pc:docMk/>
            <pc:sldMk cId="1472971934" sldId="281"/>
            <ac:spMk id="2" creationId="{6F078099-D2AD-4C4E-9B14-96A334806A31}"/>
          </ac:spMkLst>
        </pc:spChg>
        <pc:spChg chg="del">
          <ac:chgData name="Madison Barshick" userId="018e86c795618d47" providerId="LiveId" clId="{89FBD1FC-1BE9-4837-BDD1-C7C30E461CB5}" dt="2020-11-05T19:59:40.393" v="437" actId="478"/>
          <ac:spMkLst>
            <pc:docMk/>
            <pc:sldMk cId="1472971934" sldId="281"/>
            <ac:spMk id="9" creationId="{79E5D5D8-15DC-4432-BAA9-AD58ED566ADE}"/>
          </ac:spMkLst>
        </pc:spChg>
        <pc:picChg chg="add mod modCrop">
          <ac:chgData name="Madison Barshick" userId="018e86c795618d47" providerId="LiveId" clId="{89FBD1FC-1BE9-4837-BDD1-C7C30E461CB5}" dt="2020-11-05T20:00:03.434" v="442" actId="1076"/>
          <ac:picMkLst>
            <pc:docMk/>
            <pc:sldMk cId="1472971934" sldId="281"/>
            <ac:picMk id="12" creationId="{3CBA7CBB-6CFC-4B3A-841D-2884F3ADF483}"/>
          </ac:picMkLst>
        </pc:picChg>
      </pc:sldChg>
      <pc:sldChg chg="delSp mod modShow">
        <pc:chgData name="Madison Barshick" userId="018e86c795618d47" providerId="LiveId" clId="{89FBD1FC-1BE9-4837-BDD1-C7C30E461CB5}" dt="2020-11-05T20:07:19.129" v="561" actId="729"/>
        <pc:sldMkLst>
          <pc:docMk/>
          <pc:sldMk cId="2056816886" sldId="282"/>
        </pc:sldMkLst>
        <pc:spChg chg="del">
          <ac:chgData name="Madison Barshick" userId="018e86c795618d47" providerId="LiveId" clId="{89FBD1FC-1BE9-4837-BDD1-C7C30E461CB5}" dt="2020-11-05T20:02:47.409" v="483" actId="478"/>
          <ac:spMkLst>
            <pc:docMk/>
            <pc:sldMk cId="2056816886" sldId="282"/>
            <ac:spMk id="2" creationId="{6F078099-D2AD-4C4E-9B14-96A334806A31}"/>
          </ac:spMkLst>
        </pc:spChg>
      </pc:sldChg>
      <pc:sldChg chg="delSp mod modShow">
        <pc:chgData name="Madison Barshick" userId="018e86c795618d47" providerId="LiveId" clId="{89FBD1FC-1BE9-4837-BDD1-C7C30E461CB5}" dt="2020-11-05T20:07:19.935" v="562" actId="729"/>
        <pc:sldMkLst>
          <pc:docMk/>
          <pc:sldMk cId="4111676350" sldId="283"/>
        </pc:sldMkLst>
        <pc:spChg chg="del">
          <ac:chgData name="Madison Barshick" userId="018e86c795618d47" providerId="LiveId" clId="{89FBD1FC-1BE9-4837-BDD1-C7C30E461CB5}" dt="2020-11-05T20:02:49.831" v="484" actId="478"/>
          <ac:spMkLst>
            <pc:docMk/>
            <pc:sldMk cId="4111676350" sldId="283"/>
            <ac:spMk id="2" creationId="{6F078099-D2AD-4C4E-9B14-96A334806A31}"/>
          </ac:spMkLst>
        </pc:spChg>
      </pc:sldChg>
      <pc:sldChg chg="delSp mod modShow">
        <pc:chgData name="Madison Barshick" userId="018e86c795618d47" providerId="LiveId" clId="{89FBD1FC-1BE9-4837-BDD1-C7C30E461CB5}" dt="2020-11-05T20:07:20.864" v="563" actId="729"/>
        <pc:sldMkLst>
          <pc:docMk/>
          <pc:sldMk cId="4023989251" sldId="284"/>
        </pc:sldMkLst>
        <pc:spChg chg="del">
          <ac:chgData name="Madison Barshick" userId="018e86c795618d47" providerId="LiveId" clId="{89FBD1FC-1BE9-4837-BDD1-C7C30E461CB5}" dt="2020-11-05T20:02:52.563" v="485" actId="478"/>
          <ac:spMkLst>
            <pc:docMk/>
            <pc:sldMk cId="4023989251" sldId="284"/>
            <ac:spMk id="2" creationId="{6F078099-D2AD-4C4E-9B14-96A334806A31}"/>
          </ac:spMkLst>
        </pc:spChg>
      </pc:sldChg>
      <pc:sldChg chg="delSp mod modShow">
        <pc:chgData name="Madison Barshick" userId="018e86c795618d47" providerId="LiveId" clId="{89FBD1FC-1BE9-4837-BDD1-C7C30E461CB5}" dt="2020-11-05T20:07:21.728" v="564" actId="729"/>
        <pc:sldMkLst>
          <pc:docMk/>
          <pc:sldMk cId="4253220725" sldId="285"/>
        </pc:sldMkLst>
        <pc:spChg chg="del">
          <ac:chgData name="Madison Barshick" userId="018e86c795618d47" providerId="LiveId" clId="{89FBD1FC-1BE9-4837-BDD1-C7C30E461CB5}" dt="2020-11-05T20:02:55.117" v="486" actId="478"/>
          <ac:spMkLst>
            <pc:docMk/>
            <pc:sldMk cId="4253220725" sldId="285"/>
            <ac:spMk id="2" creationId="{6F078099-D2AD-4C4E-9B14-96A334806A31}"/>
          </ac:spMkLst>
        </pc:spChg>
      </pc:sldChg>
      <pc:sldChg chg="delSp mod modShow">
        <pc:chgData name="Madison Barshick" userId="018e86c795618d47" providerId="LiveId" clId="{89FBD1FC-1BE9-4837-BDD1-C7C30E461CB5}" dt="2020-11-05T20:07:55.088" v="606" actId="729"/>
        <pc:sldMkLst>
          <pc:docMk/>
          <pc:sldMk cId="3512598348" sldId="311"/>
        </pc:sldMkLst>
        <pc:spChg chg="del">
          <ac:chgData name="Madison Barshick" userId="018e86c795618d47" providerId="LiveId" clId="{89FBD1FC-1BE9-4837-BDD1-C7C30E461CB5}" dt="2020-11-05T20:04:42.015" v="529" actId="478"/>
          <ac:spMkLst>
            <pc:docMk/>
            <pc:sldMk cId="3512598348" sldId="311"/>
            <ac:spMk id="2" creationId="{6F078099-D2AD-4C4E-9B14-96A334806A31}"/>
          </ac:spMkLst>
        </pc:spChg>
      </pc:sldChg>
      <pc:sldChg chg="delSp mod modShow">
        <pc:chgData name="Madison Barshick" userId="018e86c795618d47" providerId="LiveId" clId="{89FBD1FC-1BE9-4837-BDD1-C7C30E461CB5}" dt="2020-11-05T20:07:55.788" v="607" actId="729"/>
        <pc:sldMkLst>
          <pc:docMk/>
          <pc:sldMk cId="3194886165" sldId="312"/>
        </pc:sldMkLst>
        <pc:spChg chg="del">
          <ac:chgData name="Madison Barshick" userId="018e86c795618d47" providerId="LiveId" clId="{89FBD1FC-1BE9-4837-BDD1-C7C30E461CB5}" dt="2020-11-05T20:04:44.312" v="530" actId="478"/>
          <ac:spMkLst>
            <pc:docMk/>
            <pc:sldMk cId="3194886165" sldId="312"/>
            <ac:spMk id="2" creationId="{6F078099-D2AD-4C4E-9B14-96A334806A31}"/>
          </ac:spMkLst>
        </pc:spChg>
      </pc:sldChg>
      <pc:sldChg chg="delSp mod modShow">
        <pc:chgData name="Madison Barshick" userId="018e86c795618d47" providerId="LiveId" clId="{89FBD1FC-1BE9-4837-BDD1-C7C30E461CB5}" dt="2020-11-05T20:07:56.571" v="608" actId="729"/>
        <pc:sldMkLst>
          <pc:docMk/>
          <pc:sldMk cId="421977860" sldId="313"/>
        </pc:sldMkLst>
        <pc:spChg chg="del">
          <ac:chgData name="Madison Barshick" userId="018e86c795618d47" providerId="LiveId" clId="{89FBD1FC-1BE9-4837-BDD1-C7C30E461CB5}" dt="2020-11-05T20:04:46.150" v="531" actId="478"/>
          <ac:spMkLst>
            <pc:docMk/>
            <pc:sldMk cId="421977860" sldId="313"/>
            <ac:spMk id="2" creationId="{6F078099-D2AD-4C4E-9B14-96A334806A31}"/>
          </ac:spMkLst>
        </pc:spChg>
      </pc:sldChg>
      <pc:sldChg chg="delSp mod modShow">
        <pc:chgData name="Madison Barshick" userId="018e86c795618d47" providerId="LiveId" clId="{89FBD1FC-1BE9-4837-BDD1-C7C30E461CB5}" dt="2020-11-05T20:07:57.292" v="609" actId="729"/>
        <pc:sldMkLst>
          <pc:docMk/>
          <pc:sldMk cId="2046522645" sldId="314"/>
        </pc:sldMkLst>
        <pc:spChg chg="del">
          <ac:chgData name="Madison Barshick" userId="018e86c795618d47" providerId="LiveId" clId="{89FBD1FC-1BE9-4837-BDD1-C7C30E461CB5}" dt="2020-11-05T20:04:48.280" v="532" actId="478"/>
          <ac:spMkLst>
            <pc:docMk/>
            <pc:sldMk cId="2046522645" sldId="314"/>
            <ac:spMk id="2" creationId="{6F078099-D2AD-4C4E-9B14-96A334806A31}"/>
          </ac:spMkLst>
        </pc:spChg>
      </pc:sldChg>
      <pc:sldChg chg="delSp mod modShow">
        <pc:chgData name="Madison Barshick" userId="018e86c795618d47" providerId="LiveId" clId="{89FBD1FC-1BE9-4837-BDD1-C7C30E461CB5}" dt="2020-11-05T20:07:38.260" v="584" actId="729"/>
        <pc:sldMkLst>
          <pc:docMk/>
          <pc:sldMk cId="2062742249" sldId="331"/>
        </pc:sldMkLst>
        <pc:spChg chg="del">
          <ac:chgData name="Madison Barshick" userId="018e86c795618d47" providerId="LiveId" clId="{89FBD1FC-1BE9-4837-BDD1-C7C30E461CB5}" dt="2020-11-05T20:03:43.034" v="506" actId="478"/>
          <ac:spMkLst>
            <pc:docMk/>
            <pc:sldMk cId="2062742249" sldId="331"/>
            <ac:spMk id="2" creationId="{6F078099-D2AD-4C4E-9B14-96A334806A31}"/>
          </ac:spMkLst>
        </pc:spChg>
      </pc:sldChg>
      <pc:sldChg chg="delSp mod modShow">
        <pc:chgData name="Madison Barshick" userId="018e86c795618d47" providerId="LiveId" clId="{89FBD1FC-1BE9-4837-BDD1-C7C30E461CB5}" dt="2020-11-05T20:07:39.043" v="585" actId="729"/>
        <pc:sldMkLst>
          <pc:docMk/>
          <pc:sldMk cId="3915761788" sldId="332"/>
        </pc:sldMkLst>
        <pc:spChg chg="del">
          <ac:chgData name="Madison Barshick" userId="018e86c795618d47" providerId="LiveId" clId="{89FBD1FC-1BE9-4837-BDD1-C7C30E461CB5}" dt="2020-11-05T20:03:45.546" v="507" actId="478"/>
          <ac:spMkLst>
            <pc:docMk/>
            <pc:sldMk cId="3915761788" sldId="332"/>
            <ac:spMk id="2" creationId="{6F078099-D2AD-4C4E-9B14-96A334806A31}"/>
          </ac:spMkLst>
        </pc:spChg>
      </pc:sldChg>
      <pc:sldChg chg="delSp mod modShow">
        <pc:chgData name="Madison Barshick" userId="018e86c795618d47" providerId="LiveId" clId="{89FBD1FC-1BE9-4837-BDD1-C7C30E461CB5}" dt="2020-11-05T20:07:39.833" v="586" actId="729"/>
        <pc:sldMkLst>
          <pc:docMk/>
          <pc:sldMk cId="2309365628" sldId="333"/>
        </pc:sldMkLst>
        <pc:spChg chg="del">
          <ac:chgData name="Madison Barshick" userId="018e86c795618d47" providerId="LiveId" clId="{89FBD1FC-1BE9-4837-BDD1-C7C30E461CB5}" dt="2020-11-05T20:03:47.648" v="508" actId="478"/>
          <ac:spMkLst>
            <pc:docMk/>
            <pc:sldMk cId="2309365628" sldId="333"/>
            <ac:spMk id="2" creationId="{6F078099-D2AD-4C4E-9B14-96A334806A31}"/>
          </ac:spMkLst>
        </pc:spChg>
      </pc:sldChg>
      <pc:sldChg chg="delSp mod modShow">
        <pc:chgData name="Madison Barshick" userId="018e86c795618d47" providerId="LiveId" clId="{89FBD1FC-1BE9-4837-BDD1-C7C30E461CB5}" dt="2020-11-05T20:07:40.610" v="587" actId="729"/>
        <pc:sldMkLst>
          <pc:docMk/>
          <pc:sldMk cId="3012585912" sldId="334"/>
        </pc:sldMkLst>
        <pc:spChg chg="del">
          <ac:chgData name="Madison Barshick" userId="018e86c795618d47" providerId="LiveId" clId="{89FBD1FC-1BE9-4837-BDD1-C7C30E461CB5}" dt="2020-11-05T20:03:49.862" v="509" actId="478"/>
          <ac:spMkLst>
            <pc:docMk/>
            <pc:sldMk cId="3012585912" sldId="334"/>
            <ac:spMk id="2" creationId="{6F078099-D2AD-4C4E-9B14-96A334806A31}"/>
          </ac:spMkLst>
        </pc:spChg>
      </pc:sldChg>
      <pc:sldChg chg="addSp delSp modSp mod modShow">
        <pc:chgData name="Madison Barshick" userId="018e86c795618d47" providerId="LiveId" clId="{89FBD1FC-1BE9-4837-BDD1-C7C30E461CB5}" dt="2020-11-05T20:07:41.393" v="588" actId="729"/>
        <pc:sldMkLst>
          <pc:docMk/>
          <pc:sldMk cId="1231343831" sldId="395"/>
        </pc:sldMkLst>
        <pc:spChg chg="del">
          <ac:chgData name="Madison Barshick" userId="018e86c795618d47" providerId="LiveId" clId="{89FBD1FC-1BE9-4837-BDD1-C7C30E461CB5}" dt="2020-11-05T20:03:51.839" v="510" actId="478"/>
          <ac:spMkLst>
            <pc:docMk/>
            <pc:sldMk cId="1231343831" sldId="395"/>
            <ac:spMk id="2" creationId="{6F078099-D2AD-4C4E-9B14-96A334806A31}"/>
          </ac:spMkLst>
        </pc:spChg>
        <pc:spChg chg="del">
          <ac:chgData name="Madison Barshick" userId="018e86c795618d47" providerId="LiveId" clId="{89FBD1FC-1BE9-4837-BDD1-C7C30E461CB5}" dt="2020-10-20T16:16:16.771" v="148" actId="478"/>
          <ac:spMkLst>
            <pc:docMk/>
            <pc:sldMk cId="1231343831" sldId="395"/>
            <ac:spMk id="4" creationId="{170ACA8A-3CB3-4CCF-867A-1FF5235DDBFE}"/>
          </ac:spMkLst>
        </pc:spChg>
        <pc:picChg chg="add mod modCrop">
          <ac:chgData name="Madison Barshick" userId="018e86c795618d47" providerId="LiveId" clId="{89FBD1FC-1BE9-4837-BDD1-C7C30E461CB5}" dt="2020-10-20T16:16:58.995" v="156" actId="1076"/>
          <ac:picMkLst>
            <pc:docMk/>
            <pc:sldMk cId="1231343831" sldId="395"/>
            <ac:picMk id="10" creationId="{6D54CE35-657D-41D4-BC4A-B47D3F47AD2C}"/>
          </ac:picMkLst>
        </pc:picChg>
      </pc:sldChg>
      <pc:sldChg chg="addSp delSp modSp mod modShow">
        <pc:chgData name="Madison Barshick" userId="018e86c795618d47" providerId="LiveId" clId="{89FBD1FC-1BE9-4837-BDD1-C7C30E461CB5}" dt="2020-11-06T16:34:38.171" v="857" actId="1076"/>
        <pc:sldMkLst>
          <pc:docMk/>
          <pc:sldMk cId="2703585951" sldId="396"/>
        </pc:sldMkLst>
        <pc:spChg chg="del">
          <ac:chgData name="Madison Barshick" userId="018e86c795618d47" providerId="LiveId" clId="{89FBD1FC-1BE9-4837-BDD1-C7C30E461CB5}" dt="2020-11-05T20:03:55.505" v="511" actId="478"/>
          <ac:spMkLst>
            <pc:docMk/>
            <pc:sldMk cId="2703585951" sldId="396"/>
            <ac:spMk id="2" creationId="{C8B11FED-7555-43C1-A24C-2E48EC0EFC67}"/>
          </ac:spMkLst>
        </pc:spChg>
        <pc:spChg chg="del">
          <ac:chgData name="Madison Barshick" userId="018e86c795618d47" providerId="LiveId" clId="{89FBD1FC-1BE9-4837-BDD1-C7C30E461CB5}" dt="2020-11-06T16:34:04.523" v="849" actId="478"/>
          <ac:spMkLst>
            <pc:docMk/>
            <pc:sldMk cId="2703585951" sldId="396"/>
            <ac:spMk id="4" creationId="{F60B41EC-61CC-463C-AB01-C72962A47923}"/>
          </ac:spMkLst>
        </pc:spChg>
        <pc:picChg chg="add mod modCrop">
          <ac:chgData name="Madison Barshick" userId="018e86c795618d47" providerId="LiveId" clId="{89FBD1FC-1BE9-4837-BDD1-C7C30E461CB5}" dt="2020-11-06T16:34:38.171" v="857" actId="1076"/>
          <ac:picMkLst>
            <pc:docMk/>
            <pc:sldMk cId="2703585951" sldId="396"/>
            <ac:picMk id="9" creationId="{7879F134-82AF-4603-A4C9-5DF35C447DAA}"/>
          </ac:picMkLst>
        </pc:picChg>
      </pc:sldChg>
      <pc:sldChg chg="addSp delSp modSp mod modShow">
        <pc:chgData name="Madison Barshick" userId="018e86c795618d47" providerId="LiveId" clId="{89FBD1FC-1BE9-4837-BDD1-C7C30E461CB5}" dt="2020-11-05T20:07:42.899" v="590" actId="729"/>
        <pc:sldMkLst>
          <pc:docMk/>
          <pc:sldMk cId="3520062260" sldId="397"/>
        </pc:sldMkLst>
        <pc:spChg chg="del">
          <ac:chgData name="Madison Barshick" userId="018e86c795618d47" providerId="LiveId" clId="{89FBD1FC-1BE9-4837-BDD1-C7C30E461CB5}" dt="2020-11-05T20:03:57.672" v="512" actId="478"/>
          <ac:spMkLst>
            <pc:docMk/>
            <pc:sldMk cId="3520062260" sldId="397"/>
            <ac:spMk id="2" creationId="{C8B11FED-7555-43C1-A24C-2E48EC0EFC67}"/>
          </ac:spMkLst>
        </pc:spChg>
        <pc:spChg chg="del">
          <ac:chgData name="Madison Barshick" userId="018e86c795618d47" providerId="LiveId" clId="{89FBD1FC-1BE9-4837-BDD1-C7C30E461CB5}" dt="2020-10-20T16:17:05.541" v="157" actId="478"/>
          <ac:spMkLst>
            <pc:docMk/>
            <pc:sldMk cId="3520062260" sldId="397"/>
            <ac:spMk id="4" creationId="{F60B41EC-61CC-463C-AB01-C72962A47923}"/>
          </ac:spMkLst>
        </pc:spChg>
        <pc:picChg chg="add mod modCrop">
          <ac:chgData name="Madison Barshick" userId="018e86c795618d47" providerId="LiveId" clId="{89FBD1FC-1BE9-4837-BDD1-C7C30E461CB5}" dt="2020-10-20T16:17:33.947" v="163" actId="1076"/>
          <ac:picMkLst>
            <pc:docMk/>
            <pc:sldMk cId="3520062260" sldId="397"/>
            <ac:picMk id="10" creationId="{28B10583-3095-4500-97D2-F2B444878156}"/>
          </ac:picMkLst>
        </pc:picChg>
      </pc:sldChg>
      <pc:sldChg chg="addSp delSp modSp mod modShow">
        <pc:chgData name="Madison Barshick" userId="018e86c795618d47" providerId="LiveId" clId="{89FBD1FC-1BE9-4837-BDD1-C7C30E461CB5}" dt="2020-11-05T20:07:43.694" v="591" actId="729"/>
        <pc:sldMkLst>
          <pc:docMk/>
          <pc:sldMk cId="2004830767" sldId="398"/>
        </pc:sldMkLst>
        <pc:spChg chg="del">
          <ac:chgData name="Madison Barshick" userId="018e86c795618d47" providerId="LiveId" clId="{89FBD1FC-1BE9-4837-BDD1-C7C30E461CB5}" dt="2020-11-05T20:03:59.871" v="513" actId="478"/>
          <ac:spMkLst>
            <pc:docMk/>
            <pc:sldMk cId="2004830767" sldId="398"/>
            <ac:spMk id="2" creationId="{C8B11FED-7555-43C1-A24C-2E48EC0EFC67}"/>
          </ac:spMkLst>
        </pc:spChg>
        <pc:spChg chg="del">
          <ac:chgData name="Madison Barshick" userId="018e86c795618d47" providerId="LiveId" clId="{89FBD1FC-1BE9-4837-BDD1-C7C30E461CB5}" dt="2020-10-20T16:17:38.165" v="164" actId="478"/>
          <ac:spMkLst>
            <pc:docMk/>
            <pc:sldMk cId="2004830767" sldId="398"/>
            <ac:spMk id="4" creationId="{F60B41EC-61CC-463C-AB01-C72962A47923}"/>
          </ac:spMkLst>
        </pc:spChg>
        <pc:picChg chg="add mod modCrop">
          <ac:chgData name="Madison Barshick" userId="018e86c795618d47" providerId="LiveId" clId="{89FBD1FC-1BE9-4837-BDD1-C7C30E461CB5}" dt="2020-10-20T16:18:10.792" v="171" actId="1076"/>
          <ac:picMkLst>
            <pc:docMk/>
            <pc:sldMk cId="2004830767" sldId="398"/>
            <ac:picMk id="10" creationId="{E0218DB0-A7AB-403B-8AA4-9A446C2F646D}"/>
          </ac:picMkLst>
        </pc:picChg>
      </pc:sldChg>
      <pc:sldChg chg="addSp delSp modSp mod modShow">
        <pc:chgData name="Madison Barshick" userId="018e86c795618d47" providerId="LiveId" clId="{89FBD1FC-1BE9-4837-BDD1-C7C30E461CB5}" dt="2020-11-05T20:07:44.422" v="592" actId="729"/>
        <pc:sldMkLst>
          <pc:docMk/>
          <pc:sldMk cId="3321932026" sldId="399"/>
        </pc:sldMkLst>
        <pc:spChg chg="del mod">
          <ac:chgData name="Madison Barshick" userId="018e86c795618d47" providerId="LiveId" clId="{89FBD1FC-1BE9-4837-BDD1-C7C30E461CB5}" dt="2020-11-05T20:04:02.407" v="515" actId="478"/>
          <ac:spMkLst>
            <pc:docMk/>
            <pc:sldMk cId="3321932026" sldId="399"/>
            <ac:spMk id="2" creationId="{C8B11FED-7555-43C1-A24C-2E48EC0EFC67}"/>
          </ac:spMkLst>
        </pc:spChg>
        <pc:spChg chg="del">
          <ac:chgData name="Madison Barshick" userId="018e86c795618d47" providerId="LiveId" clId="{89FBD1FC-1BE9-4837-BDD1-C7C30E461CB5}" dt="2020-10-20T16:18:17.019" v="172" actId="478"/>
          <ac:spMkLst>
            <pc:docMk/>
            <pc:sldMk cId="3321932026" sldId="399"/>
            <ac:spMk id="4" creationId="{F60B41EC-61CC-463C-AB01-C72962A47923}"/>
          </ac:spMkLst>
        </pc:spChg>
        <pc:picChg chg="add mod modCrop">
          <ac:chgData name="Madison Barshick" userId="018e86c795618d47" providerId="LiveId" clId="{89FBD1FC-1BE9-4837-BDD1-C7C30E461CB5}" dt="2020-10-20T16:18:56.452" v="181" actId="1076"/>
          <ac:picMkLst>
            <pc:docMk/>
            <pc:sldMk cId="3321932026" sldId="399"/>
            <ac:picMk id="10" creationId="{B6D65BB8-E0CE-4903-8D2A-91D712B1A652}"/>
          </ac:picMkLst>
        </pc:picChg>
      </pc:sldChg>
      <pc:sldChg chg="addSp delSp modSp mod modShow">
        <pc:chgData name="Madison Barshick" userId="018e86c795618d47" providerId="LiveId" clId="{89FBD1FC-1BE9-4837-BDD1-C7C30E461CB5}" dt="2020-11-05T20:07:45.172" v="593" actId="729"/>
        <pc:sldMkLst>
          <pc:docMk/>
          <pc:sldMk cId="4255099499" sldId="400"/>
        </pc:sldMkLst>
        <pc:spChg chg="del">
          <ac:chgData name="Madison Barshick" userId="018e86c795618d47" providerId="LiveId" clId="{89FBD1FC-1BE9-4837-BDD1-C7C30E461CB5}" dt="2020-11-05T20:04:04.676" v="516" actId="478"/>
          <ac:spMkLst>
            <pc:docMk/>
            <pc:sldMk cId="4255099499" sldId="400"/>
            <ac:spMk id="2" creationId="{C8B11FED-7555-43C1-A24C-2E48EC0EFC67}"/>
          </ac:spMkLst>
        </pc:spChg>
        <pc:spChg chg="del">
          <ac:chgData name="Madison Barshick" userId="018e86c795618d47" providerId="LiveId" clId="{89FBD1FC-1BE9-4837-BDD1-C7C30E461CB5}" dt="2020-10-20T16:18:59.054" v="182" actId="478"/>
          <ac:spMkLst>
            <pc:docMk/>
            <pc:sldMk cId="4255099499" sldId="400"/>
            <ac:spMk id="4" creationId="{F60B41EC-61CC-463C-AB01-C72962A47923}"/>
          </ac:spMkLst>
        </pc:spChg>
        <pc:picChg chg="add mod modCrop">
          <ac:chgData name="Madison Barshick" userId="018e86c795618d47" providerId="LiveId" clId="{89FBD1FC-1BE9-4837-BDD1-C7C30E461CB5}" dt="2020-10-20T16:19:28.961" v="189" actId="1076"/>
          <ac:picMkLst>
            <pc:docMk/>
            <pc:sldMk cId="4255099499" sldId="400"/>
            <ac:picMk id="10" creationId="{13EC2CB9-2680-4E73-989D-410BB026E5E4}"/>
          </ac:picMkLst>
        </pc:picChg>
      </pc:sldChg>
      <pc:sldChg chg="addSp delSp modSp mod modShow">
        <pc:chgData name="Madison Barshick" userId="018e86c795618d47" providerId="LiveId" clId="{89FBD1FC-1BE9-4837-BDD1-C7C30E461CB5}" dt="2020-11-05T20:07:45.921" v="594" actId="729"/>
        <pc:sldMkLst>
          <pc:docMk/>
          <pc:sldMk cId="3667322837" sldId="401"/>
        </pc:sldMkLst>
        <pc:spChg chg="del">
          <ac:chgData name="Madison Barshick" userId="018e86c795618d47" providerId="LiveId" clId="{89FBD1FC-1BE9-4837-BDD1-C7C30E461CB5}" dt="2020-11-05T20:04:06.842" v="517" actId="478"/>
          <ac:spMkLst>
            <pc:docMk/>
            <pc:sldMk cId="3667322837" sldId="401"/>
            <ac:spMk id="2" creationId="{C8B11FED-7555-43C1-A24C-2E48EC0EFC67}"/>
          </ac:spMkLst>
        </pc:spChg>
        <pc:spChg chg="del">
          <ac:chgData name="Madison Barshick" userId="018e86c795618d47" providerId="LiveId" clId="{89FBD1FC-1BE9-4837-BDD1-C7C30E461CB5}" dt="2020-10-20T16:19:33" v="190" actId="478"/>
          <ac:spMkLst>
            <pc:docMk/>
            <pc:sldMk cId="3667322837" sldId="401"/>
            <ac:spMk id="4" creationId="{F60B41EC-61CC-463C-AB01-C72962A47923}"/>
          </ac:spMkLst>
        </pc:spChg>
        <pc:picChg chg="add mod modCrop">
          <ac:chgData name="Madison Barshick" userId="018e86c795618d47" providerId="LiveId" clId="{89FBD1FC-1BE9-4837-BDD1-C7C30E461CB5}" dt="2020-10-20T16:20:13.213" v="200" actId="1076"/>
          <ac:picMkLst>
            <pc:docMk/>
            <pc:sldMk cId="3667322837" sldId="401"/>
            <ac:picMk id="10" creationId="{E4CB1734-BC43-455E-9434-F2FA93DB9E5A}"/>
          </ac:picMkLst>
        </pc:picChg>
      </pc:sldChg>
      <pc:sldChg chg="addSp delSp modSp mod modShow">
        <pc:chgData name="Madison Barshick" userId="018e86c795618d47" providerId="LiveId" clId="{89FBD1FC-1BE9-4837-BDD1-C7C30E461CB5}" dt="2020-11-05T20:07:46.738" v="595" actId="729"/>
        <pc:sldMkLst>
          <pc:docMk/>
          <pc:sldMk cId="1763491064" sldId="402"/>
        </pc:sldMkLst>
        <pc:spChg chg="del">
          <ac:chgData name="Madison Barshick" userId="018e86c795618d47" providerId="LiveId" clId="{89FBD1FC-1BE9-4837-BDD1-C7C30E461CB5}" dt="2020-11-05T20:04:08.650" v="518" actId="478"/>
          <ac:spMkLst>
            <pc:docMk/>
            <pc:sldMk cId="1763491064" sldId="402"/>
            <ac:spMk id="2" creationId="{C8B11FED-7555-43C1-A24C-2E48EC0EFC67}"/>
          </ac:spMkLst>
        </pc:spChg>
        <pc:spChg chg="del">
          <ac:chgData name="Madison Barshick" userId="018e86c795618d47" providerId="LiveId" clId="{89FBD1FC-1BE9-4837-BDD1-C7C30E461CB5}" dt="2020-10-20T16:20:16.472" v="201" actId="478"/>
          <ac:spMkLst>
            <pc:docMk/>
            <pc:sldMk cId="1763491064" sldId="402"/>
            <ac:spMk id="4" creationId="{F60B41EC-61CC-463C-AB01-C72962A47923}"/>
          </ac:spMkLst>
        </pc:spChg>
        <pc:picChg chg="add mod modCrop">
          <ac:chgData name="Madison Barshick" userId="018e86c795618d47" providerId="LiveId" clId="{89FBD1FC-1BE9-4837-BDD1-C7C30E461CB5}" dt="2020-10-20T16:20:47.721" v="209" actId="1076"/>
          <ac:picMkLst>
            <pc:docMk/>
            <pc:sldMk cId="1763491064" sldId="402"/>
            <ac:picMk id="10" creationId="{EC59EACE-B7C2-454A-87A8-46724F452E0E}"/>
          </ac:picMkLst>
        </pc:picChg>
      </pc:sldChg>
      <pc:sldChg chg="addSp delSp modSp mod modShow">
        <pc:chgData name="Madison Barshick" userId="018e86c795618d47" providerId="LiveId" clId="{89FBD1FC-1BE9-4837-BDD1-C7C30E461CB5}" dt="2020-11-06T16:35:08.134" v="864" actId="1076"/>
        <pc:sldMkLst>
          <pc:docMk/>
          <pc:sldMk cId="4283203242" sldId="403"/>
        </pc:sldMkLst>
        <pc:spChg chg="del">
          <ac:chgData name="Madison Barshick" userId="018e86c795618d47" providerId="LiveId" clId="{89FBD1FC-1BE9-4837-BDD1-C7C30E461CB5}" dt="2020-11-05T20:04:11.537" v="519" actId="478"/>
          <ac:spMkLst>
            <pc:docMk/>
            <pc:sldMk cId="4283203242" sldId="403"/>
            <ac:spMk id="2" creationId="{C8B11FED-7555-43C1-A24C-2E48EC0EFC67}"/>
          </ac:spMkLst>
        </pc:spChg>
        <pc:spChg chg="del">
          <ac:chgData name="Madison Barshick" userId="018e86c795618d47" providerId="LiveId" clId="{89FBD1FC-1BE9-4837-BDD1-C7C30E461CB5}" dt="2020-11-06T16:34:45.180" v="858" actId="478"/>
          <ac:spMkLst>
            <pc:docMk/>
            <pc:sldMk cId="4283203242" sldId="403"/>
            <ac:spMk id="4" creationId="{F60B41EC-61CC-463C-AB01-C72962A47923}"/>
          </ac:spMkLst>
        </pc:spChg>
        <pc:picChg chg="add mod modCrop">
          <ac:chgData name="Madison Barshick" userId="018e86c795618d47" providerId="LiveId" clId="{89FBD1FC-1BE9-4837-BDD1-C7C30E461CB5}" dt="2020-11-06T16:35:08.134" v="864" actId="1076"/>
          <ac:picMkLst>
            <pc:docMk/>
            <pc:sldMk cId="4283203242" sldId="403"/>
            <ac:picMk id="9" creationId="{0C2BB646-53D4-4020-A649-CEE6731DA26D}"/>
          </ac:picMkLst>
        </pc:picChg>
      </pc:sldChg>
      <pc:sldChg chg="addSp delSp modSp mod modShow">
        <pc:chgData name="Madison Barshick" userId="018e86c795618d47" providerId="LiveId" clId="{89FBD1FC-1BE9-4837-BDD1-C7C30E461CB5}" dt="2020-11-05T20:07:48.239" v="597" actId="729"/>
        <pc:sldMkLst>
          <pc:docMk/>
          <pc:sldMk cId="1004150722" sldId="404"/>
        </pc:sldMkLst>
        <pc:spChg chg="del">
          <ac:chgData name="Madison Barshick" userId="018e86c795618d47" providerId="LiveId" clId="{89FBD1FC-1BE9-4837-BDD1-C7C30E461CB5}" dt="2020-11-05T20:04:15.990" v="520" actId="478"/>
          <ac:spMkLst>
            <pc:docMk/>
            <pc:sldMk cId="1004150722" sldId="404"/>
            <ac:spMk id="2" creationId="{C8B11FED-7555-43C1-A24C-2E48EC0EFC67}"/>
          </ac:spMkLst>
        </pc:spChg>
        <pc:spChg chg="del">
          <ac:chgData name="Madison Barshick" userId="018e86c795618d47" providerId="LiveId" clId="{89FBD1FC-1BE9-4837-BDD1-C7C30E461CB5}" dt="2020-10-20T16:20:51.955" v="210" actId="478"/>
          <ac:spMkLst>
            <pc:docMk/>
            <pc:sldMk cId="1004150722" sldId="404"/>
            <ac:spMk id="4" creationId="{F60B41EC-61CC-463C-AB01-C72962A47923}"/>
          </ac:spMkLst>
        </pc:spChg>
        <pc:picChg chg="add mod">
          <ac:chgData name="Madison Barshick" userId="018e86c795618d47" providerId="LiveId" clId="{89FBD1FC-1BE9-4837-BDD1-C7C30E461CB5}" dt="2020-10-20T16:21:04.473" v="213" actId="1076"/>
          <ac:picMkLst>
            <pc:docMk/>
            <pc:sldMk cId="1004150722" sldId="404"/>
            <ac:picMk id="10" creationId="{8BBE4AB0-5C6F-4F53-B0A0-B249A5883C79}"/>
          </ac:picMkLst>
        </pc:picChg>
      </pc:sldChg>
      <pc:sldChg chg="addSp delSp modSp mod modShow">
        <pc:chgData name="Madison Barshick" userId="018e86c795618d47" providerId="LiveId" clId="{89FBD1FC-1BE9-4837-BDD1-C7C30E461CB5}" dt="2020-11-05T20:07:49.050" v="598" actId="729"/>
        <pc:sldMkLst>
          <pc:docMk/>
          <pc:sldMk cId="3158126722" sldId="405"/>
        </pc:sldMkLst>
        <pc:spChg chg="del">
          <ac:chgData name="Madison Barshick" userId="018e86c795618d47" providerId="LiveId" clId="{89FBD1FC-1BE9-4837-BDD1-C7C30E461CB5}" dt="2020-11-05T20:04:20.182" v="521" actId="478"/>
          <ac:spMkLst>
            <pc:docMk/>
            <pc:sldMk cId="3158126722" sldId="405"/>
            <ac:spMk id="2" creationId="{C8B11FED-7555-43C1-A24C-2E48EC0EFC67}"/>
          </ac:spMkLst>
        </pc:spChg>
        <pc:spChg chg="del">
          <ac:chgData name="Madison Barshick" userId="018e86c795618d47" providerId="LiveId" clId="{89FBD1FC-1BE9-4837-BDD1-C7C30E461CB5}" dt="2020-10-20T16:21:08.121" v="214" actId="478"/>
          <ac:spMkLst>
            <pc:docMk/>
            <pc:sldMk cId="3158126722" sldId="405"/>
            <ac:spMk id="4" creationId="{F60B41EC-61CC-463C-AB01-C72962A47923}"/>
          </ac:spMkLst>
        </pc:spChg>
        <pc:picChg chg="add mod modCrop">
          <ac:chgData name="Madison Barshick" userId="018e86c795618d47" providerId="LiveId" clId="{89FBD1FC-1BE9-4837-BDD1-C7C30E461CB5}" dt="2020-10-20T16:22:15.182" v="224" actId="1076"/>
          <ac:picMkLst>
            <pc:docMk/>
            <pc:sldMk cId="3158126722" sldId="405"/>
            <ac:picMk id="10" creationId="{7DBA2086-A488-4C4A-9E69-20B7DD69966C}"/>
          </ac:picMkLst>
        </pc:picChg>
      </pc:sldChg>
      <pc:sldChg chg="addSp delSp modSp mod modShow">
        <pc:chgData name="Madison Barshick" userId="018e86c795618d47" providerId="LiveId" clId="{89FBD1FC-1BE9-4837-BDD1-C7C30E461CB5}" dt="2020-11-05T20:07:49.806" v="599" actId="729"/>
        <pc:sldMkLst>
          <pc:docMk/>
          <pc:sldMk cId="1731431865" sldId="406"/>
        </pc:sldMkLst>
        <pc:spChg chg="del">
          <ac:chgData name="Madison Barshick" userId="018e86c795618d47" providerId="LiveId" clId="{89FBD1FC-1BE9-4837-BDD1-C7C30E461CB5}" dt="2020-11-05T20:04:22.161" v="522" actId="478"/>
          <ac:spMkLst>
            <pc:docMk/>
            <pc:sldMk cId="1731431865" sldId="406"/>
            <ac:spMk id="2" creationId="{C8B11FED-7555-43C1-A24C-2E48EC0EFC67}"/>
          </ac:spMkLst>
        </pc:spChg>
        <pc:spChg chg="del">
          <ac:chgData name="Madison Barshick" userId="018e86c795618d47" providerId="LiveId" clId="{89FBD1FC-1BE9-4837-BDD1-C7C30E461CB5}" dt="2020-11-05T19:57:33.042" v="405" actId="478"/>
          <ac:spMkLst>
            <pc:docMk/>
            <pc:sldMk cId="1731431865" sldId="406"/>
            <ac:spMk id="4" creationId="{F60B41EC-61CC-463C-AB01-C72962A47923}"/>
          </ac:spMkLst>
        </pc:spChg>
        <pc:picChg chg="add mod modCrop">
          <ac:chgData name="Madison Barshick" userId="018e86c795618d47" providerId="LiveId" clId="{89FBD1FC-1BE9-4837-BDD1-C7C30E461CB5}" dt="2020-11-05T19:57:57.345" v="412" actId="1076"/>
          <ac:picMkLst>
            <pc:docMk/>
            <pc:sldMk cId="1731431865" sldId="406"/>
            <ac:picMk id="10" creationId="{241FE1D4-5E64-4DC9-AC45-C32F1DFA09A9}"/>
          </ac:picMkLst>
        </pc:picChg>
      </pc:sldChg>
      <pc:sldChg chg="addSp delSp modSp mod modShow">
        <pc:chgData name="Madison Barshick" userId="018e86c795618d47" providerId="LiveId" clId="{89FBD1FC-1BE9-4837-BDD1-C7C30E461CB5}" dt="2020-11-05T20:07:50.574" v="600" actId="729"/>
        <pc:sldMkLst>
          <pc:docMk/>
          <pc:sldMk cId="470159663" sldId="407"/>
        </pc:sldMkLst>
        <pc:spChg chg="del">
          <ac:chgData name="Madison Barshick" userId="018e86c795618d47" providerId="LiveId" clId="{89FBD1FC-1BE9-4837-BDD1-C7C30E461CB5}" dt="2020-11-05T20:04:24.546" v="523" actId="478"/>
          <ac:spMkLst>
            <pc:docMk/>
            <pc:sldMk cId="470159663" sldId="407"/>
            <ac:spMk id="2" creationId="{C8B11FED-7555-43C1-A24C-2E48EC0EFC67}"/>
          </ac:spMkLst>
        </pc:spChg>
        <pc:spChg chg="del">
          <ac:chgData name="Madison Barshick" userId="018e86c795618d47" providerId="LiveId" clId="{89FBD1FC-1BE9-4837-BDD1-C7C30E461CB5}" dt="2020-11-05T19:58:00.228" v="413" actId="478"/>
          <ac:spMkLst>
            <pc:docMk/>
            <pc:sldMk cId="470159663" sldId="407"/>
            <ac:spMk id="4" creationId="{F60B41EC-61CC-463C-AB01-C72962A47923}"/>
          </ac:spMkLst>
        </pc:spChg>
        <pc:picChg chg="add mod modCrop">
          <ac:chgData name="Madison Barshick" userId="018e86c795618d47" providerId="LiveId" clId="{89FBD1FC-1BE9-4837-BDD1-C7C30E461CB5}" dt="2020-11-05T19:58:26.981" v="420" actId="1076"/>
          <ac:picMkLst>
            <pc:docMk/>
            <pc:sldMk cId="470159663" sldId="407"/>
            <ac:picMk id="10" creationId="{83B9EC45-A6FD-42E0-9087-4CE0D0492705}"/>
          </ac:picMkLst>
        </pc:picChg>
      </pc:sldChg>
      <pc:sldChg chg="addSp delSp modSp mod modShow">
        <pc:chgData name="Madison Barshick" userId="018e86c795618d47" providerId="LiveId" clId="{89FBD1FC-1BE9-4837-BDD1-C7C30E461CB5}" dt="2020-11-05T20:07:51.390" v="601" actId="729"/>
        <pc:sldMkLst>
          <pc:docMk/>
          <pc:sldMk cId="4264064664" sldId="408"/>
        </pc:sldMkLst>
        <pc:spChg chg="del">
          <ac:chgData name="Madison Barshick" userId="018e86c795618d47" providerId="LiveId" clId="{89FBD1FC-1BE9-4837-BDD1-C7C30E461CB5}" dt="2020-11-05T20:04:27.461" v="524" actId="478"/>
          <ac:spMkLst>
            <pc:docMk/>
            <pc:sldMk cId="4264064664" sldId="408"/>
            <ac:spMk id="2" creationId="{C8B11FED-7555-43C1-A24C-2E48EC0EFC67}"/>
          </ac:spMkLst>
        </pc:spChg>
        <pc:spChg chg="del">
          <ac:chgData name="Madison Barshick" userId="018e86c795618d47" providerId="LiveId" clId="{89FBD1FC-1BE9-4837-BDD1-C7C30E461CB5}" dt="2020-11-05T19:58:29.493" v="421" actId="478"/>
          <ac:spMkLst>
            <pc:docMk/>
            <pc:sldMk cId="4264064664" sldId="408"/>
            <ac:spMk id="4" creationId="{F60B41EC-61CC-463C-AB01-C72962A47923}"/>
          </ac:spMkLst>
        </pc:spChg>
        <pc:picChg chg="add mod modCrop">
          <ac:chgData name="Madison Barshick" userId="018e86c795618d47" providerId="LiveId" clId="{89FBD1FC-1BE9-4837-BDD1-C7C30E461CB5}" dt="2020-11-05T19:59:03.209" v="429" actId="1076"/>
          <ac:picMkLst>
            <pc:docMk/>
            <pc:sldMk cId="4264064664" sldId="408"/>
            <ac:picMk id="10" creationId="{08586AEA-C3D8-4A91-8E03-7696E24E0F63}"/>
          </ac:picMkLst>
        </pc:picChg>
      </pc:sldChg>
      <pc:sldChg chg="addSp delSp modSp mod modShow">
        <pc:chgData name="Madison Barshick" userId="018e86c795618d47" providerId="LiveId" clId="{89FBD1FC-1BE9-4837-BDD1-C7C30E461CB5}" dt="2020-11-05T20:07:52.104" v="602" actId="729"/>
        <pc:sldMkLst>
          <pc:docMk/>
          <pc:sldMk cId="3295862044" sldId="409"/>
        </pc:sldMkLst>
        <pc:spChg chg="del">
          <ac:chgData name="Madison Barshick" userId="018e86c795618d47" providerId="LiveId" clId="{89FBD1FC-1BE9-4837-BDD1-C7C30E461CB5}" dt="2020-11-05T20:04:30.415" v="525" actId="478"/>
          <ac:spMkLst>
            <pc:docMk/>
            <pc:sldMk cId="3295862044" sldId="409"/>
            <ac:spMk id="2" creationId="{C8B11FED-7555-43C1-A24C-2E48EC0EFC67}"/>
          </ac:spMkLst>
        </pc:spChg>
        <pc:spChg chg="del">
          <ac:chgData name="Madison Barshick" userId="018e86c795618d47" providerId="LiveId" clId="{89FBD1FC-1BE9-4837-BDD1-C7C30E461CB5}" dt="2020-11-05T19:59:05.510" v="430" actId="478"/>
          <ac:spMkLst>
            <pc:docMk/>
            <pc:sldMk cId="3295862044" sldId="409"/>
            <ac:spMk id="4" creationId="{F60B41EC-61CC-463C-AB01-C72962A47923}"/>
          </ac:spMkLst>
        </pc:spChg>
        <pc:picChg chg="add mod modCrop">
          <ac:chgData name="Madison Barshick" userId="018e86c795618d47" providerId="LiveId" clId="{89FBD1FC-1BE9-4837-BDD1-C7C30E461CB5}" dt="2020-11-05T19:59:35.085" v="436" actId="1076"/>
          <ac:picMkLst>
            <pc:docMk/>
            <pc:sldMk cId="3295862044" sldId="409"/>
            <ac:picMk id="10" creationId="{D62AAC3B-4758-4AB0-9AEF-5D25593F3384}"/>
          </ac:picMkLst>
        </pc:picChg>
      </pc:sldChg>
      <pc:sldChg chg="addSp delSp modSp mod modShow">
        <pc:chgData name="Madison Barshick" userId="018e86c795618d47" providerId="LiveId" clId="{89FBD1FC-1BE9-4837-BDD1-C7C30E461CB5}" dt="2020-11-05T20:07:52.888" v="603" actId="729"/>
        <pc:sldMkLst>
          <pc:docMk/>
          <pc:sldMk cId="77619876" sldId="410"/>
        </pc:sldMkLst>
        <pc:spChg chg="del">
          <ac:chgData name="Madison Barshick" userId="018e86c795618d47" providerId="LiveId" clId="{89FBD1FC-1BE9-4837-BDD1-C7C30E461CB5}" dt="2020-11-05T20:04:32.690" v="526" actId="478"/>
          <ac:spMkLst>
            <pc:docMk/>
            <pc:sldMk cId="77619876" sldId="410"/>
            <ac:spMk id="2" creationId="{C8B11FED-7555-43C1-A24C-2E48EC0EFC67}"/>
          </ac:spMkLst>
        </pc:spChg>
        <pc:spChg chg="del">
          <ac:chgData name="Madison Barshick" userId="018e86c795618d47" providerId="LiveId" clId="{89FBD1FC-1BE9-4837-BDD1-C7C30E461CB5}" dt="2020-10-20T16:22:21.087" v="225" actId="478"/>
          <ac:spMkLst>
            <pc:docMk/>
            <pc:sldMk cId="77619876" sldId="410"/>
            <ac:spMk id="4" creationId="{F60B41EC-61CC-463C-AB01-C72962A47923}"/>
          </ac:spMkLst>
        </pc:spChg>
        <pc:picChg chg="add mod modCrop">
          <ac:chgData name="Madison Barshick" userId="018e86c795618d47" providerId="LiveId" clId="{89FBD1FC-1BE9-4837-BDD1-C7C30E461CB5}" dt="2020-10-20T16:22:52.091" v="233" actId="1076"/>
          <ac:picMkLst>
            <pc:docMk/>
            <pc:sldMk cId="77619876" sldId="410"/>
            <ac:picMk id="10" creationId="{D0651CDC-E80F-4EEA-A282-372637923587}"/>
          </ac:picMkLst>
        </pc:picChg>
      </pc:sldChg>
      <pc:sldChg chg="addSp delSp modSp mod modShow">
        <pc:chgData name="Madison Barshick" userId="018e86c795618d47" providerId="LiveId" clId="{89FBD1FC-1BE9-4837-BDD1-C7C30E461CB5}" dt="2020-11-05T20:07:57.990" v="610" actId="729"/>
        <pc:sldMkLst>
          <pc:docMk/>
          <pc:sldMk cId="2928689167" sldId="415"/>
        </pc:sldMkLst>
        <pc:spChg chg="del">
          <ac:chgData name="Madison Barshick" userId="018e86c795618d47" providerId="LiveId" clId="{89FBD1FC-1BE9-4837-BDD1-C7C30E461CB5}" dt="2020-11-05T20:04:51.891" v="533" actId="478"/>
          <ac:spMkLst>
            <pc:docMk/>
            <pc:sldMk cId="2928689167" sldId="415"/>
            <ac:spMk id="2" creationId="{6F078099-D2AD-4C4E-9B14-96A334806A31}"/>
          </ac:spMkLst>
        </pc:spChg>
        <pc:spChg chg="del">
          <ac:chgData name="Madison Barshick" userId="018e86c795618d47" providerId="LiveId" clId="{89FBD1FC-1BE9-4837-BDD1-C7C30E461CB5}" dt="2020-10-20T16:23:02.826" v="234" actId="478"/>
          <ac:spMkLst>
            <pc:docMk/>
            <pc:sldMk cId="2928689167" sldId="415"/>
            <ac:spMk id="4" creationId="{170ACA8A-3CB3-4CCF-867A-1FF5235DDBFE}"/>
          </ac:spMkLst>
        </pc:spChg>
        <pc:picChg chg="add mod modCrop">
          <ac:chgData name="Madison Barshick" userId="018e86c795618d47" providerId="LiveId" clId="{89FBD1FC-1BE9-4837-BDD1-C7C30E461CB5}" dt="2020-10-20T16:23:48.934" v="242" actId="1076"/>
          <ac:picMkLst>
            <pc:docMk/>
            <pc:sldMk cId="2928689167" sldId="415"/>
            <ac:picMk id="10" creationId="{DA2F7A60-F1FB-4433-AE88-762564AED32A}"/>
          </ac:picMkLst>
        </pc:picChg>
      </pc:sldChg>
      <pc:sldChg chg="addSp delSp modSp mod modShow">
        <pc:chgData name="Madison Barshick" userId="018e86c795618d47" providerId="LiveId" clId="{89FBD1FC-1BE9-4837-BDD1-C7C30E461CB5}" dt="2020-11-06T16:35:45.083" v="873" actId="1076"/>
        <pc:sldMkLst>
          <pc:docMk/>
          <pc:sldMk cId="3814118421" sldId="416"/>
        </pc:sldMkLst>
        <pc:spChg chg="del">
          <ac:chgData name="Madison Barshick" userId="018e86c795618d47" providerId="LiveId" clId="{89FBD1FC-1BE9-4837-BDD1-C7C30E461CB5}" dt="2020-11-05T20:04:54.325" v="534" actId="478"/>
          <ac:spMkLst>
            <pc:docMk/>
            <pc:sldMk cId="3814118421" sldId="416"/>
            <ac:spMk id="2" creationId="{C8B11FED-7555-43C1-A24C-2E48EC0EFC67}"/>
          </ac:spMkLst>
        </pc:spChg>
        <pc:spChg chg="del">
          <ac:chgData name="Madison Barshick" userId="018e86c795618d47" providerId="LiveId" clId="{89FBD1FC-1BE9-4837-BDD1-C7C30E461CB5}" dt="2020-11-06T16:35:18.230" v="865" actId="478"/>
          <ac:spMkLst>
            <pc:docMk/>
            <pc:sldMk cId="3814118421" sldId="416"/>
            <ac:spMk id="4" creationId="{F60B41EC-61CC-463C-AB01-C72962A47923}"/>
          </ac:spMkLst>
        </pc:spChg>
        <pc:picChg chg="add mod modCrop">
          <ac:chgData name="Madison Barshick" userId="018e86c795618d47" providerId="LiveId" clId="{89FBD1FC-1BE9-4837-BDD1-C7C30E461CB5}" dt="2020-11-06T16:35:45.083" v="873" actId="1076"/>
          <ac:picMkLst>
            <pc:docMk/>
            <pc:sldMk cId="3814118421" sldId="416"/>
            <ac:picMk id="9" creationId="{BDFF9CC5-D579-49FF-AD2E-63BF5A4B4B62}"/>
          </ac:picMkLst>
        </pc:picChg>
      </pc:sldChg>
      <pc:sldChg chg="addSp delSp modSp mod modShow">
        <pc:chgData name="Madison Barshick" userId="018e86c795618d47" providerId="LiveId" clId="{89FBD1FC-1BE9-4837-BDD1-C7C30E461CB5}" dt="2020-11-06T16:36:32.005" v="879" actId="1076"/>
        <pc:sldMkLst>
          <pc:docMk/>
          <pc:sldMk cId="2754173042" sldId="417"/>
        </pc:sldMkLst>
        <pc:spChg chg="del">
          <ac:chgData name="Madison Barshick" userId="018e86c795618d47" providerId="LiveId" clId="{89FBD1FC-1BE9-4837-BDD1-C7C30E461CB5}" dt="2020-11-05T20:04:56.892" v="535" actId="478"/>
          <ac:spMkLst>
            <pc:docMk/>
            <pc:sldMk cId="2754173042" sldId="417"/>
            <ac:spMk id="2" creationId="{C8B11FED-7555-43C1-A24C-2E48EC0EFC67}"/>
          </ac:spMkLst>
        </pc:spChg>
        <pc:spChg chg="del">
          <ac:chgData name="Madison Barshick" userId="018e86c795618d47" providerId="LiveId" clId="{89FBD1FC-1BE9-4837-BDD1-C7C30E461CB5}" dt="2020-11-06T16:35:49.159" v="874" actId="478"/>
          <ac:spMkLst>
            <pc:docMk/>
            <pc:sldMk cId="2754173042" sldId="417"/>
            <ac:spMk id="4" creationId="{F60B41EC-61CC-463C-AB01-C72962A47923}"/>
          </ac:spMkLst>
        </pc:spChg>
        <pc:picChg chg="add mod modCrop">
          <ac:chgData name="Madison Barshick" userId="018e86c795618d47" providerId="LiveId" clId="{89FBD1FC-1BE9-4837-BDD1-C7C30E461CB5}" dt="2020-11-06T16:36:32.005" v="879" actId="1076"/>
          <ac:picMkLst>
            <pc:docMk/>
            <pc:sldMk cId="2754173042" sldId="417"/>
            <ac:picMk id="9" creationId="{69F5F422-FEF7-4CAC-AE13-1E15A7AD1592}"/>
          </ac:picMkLst>
        </pc:picChg>
      </pc:sldChg>
      <pc:sldChg chg="addSp delSp modSp mod modShow">
        <pc:chgData name="Madison Barshick" userId="018e86c795618d47" providerId="LiveId" clId="{89FBD1FC-1BE9-4837-BDD1-C7C30E461CB5}" dt="2020-11-05T20:08:00.188" v="613" actId="729"/>
        <pc:sldMkLst>
          <pc:docMk/>
          <pc:sldMk cId="2728874551" sldId="418"/>
        </pc:sldMkLst>
        <pc:spChg chg="del">
          <ac:chgData name="Madison Barshick" userId="018e86c795618d47" providerId="LiveId" clId="{89FBD1FC-1BE9-4837-BDD1-C7C30E461CB5}" dt="2020-11-05T20:05:00.261" v="536" actId="478"/>
          <ac:spMkLst>
            <pc:docMk/>
            <pc:sldMk cId="2728874551" sldId="418"/>
            <ac:spMk id="2" creationId="{C8B11FED-7555-43C1-A24C-2E48EC0EFC67}"/>
          </ac:spMkLst>
        </pc:spChg>
        <pc:spChg chg="del">
          <ac:chgData name="Madison Barshick" userId="018e86c795618d47" providerId="LiveId" clId="{89FBD1FC-1BE9-4837-BDD1-C7C30E461CB5}" dt="2020-10-20T16:23:55.201" v="243" actId="478"/>
          <ac:spMkLst>
            <pc:docMk/>
            <pc:sldMk cId="2728874551" sldId="418"/>
            <ac:spMk id="4" creationId="{F60B41EC-61CC-463C-AB01-C72962A47923}"/>
          </ac:spMkLst>
        </pc:spChg>
        <pc:picChg chg="add mod modCrop">
          <ac:chgData name="Madison Barshick" userId="018e86c795618d47" providerId="LiveId" clId="{89FBD1FC-1BE9-4837-BDD1-C7C30E461CB5}" dt="2020-10-20T16:24:30.794" v="252" actId="1076"/>
          <ac:picMkLst>
            <pc:docMk/>
            <pc:sldMk cId="2728874551" sldId="418"/>
            <ac:picMk id="10" creationId="{9E9DAC0C-6861-4A72-9676-F7297F84AAB3}"/>
          </ac:picMkLst>
        </pc:picChg>
      </pc:sldChg>
      <pc:sldChg chg="addSp delSp modSp mod modShow">
        <pc:chgData name="Madison Barshick" userId="018e86c795618d47" providerId="LiveId" clId="{89FBD1FC-1BE9-4837-BDD1-C7C30E461CB5}" dt="2020-11-05T20:08:00.804" v="614" actId="729"/>
        <pc:sldMkLst>
          <pc:docMk/>
          <pc:sldMk cId="4124140406" sldId="419"/>
        </pc:sldMkLst>
        <pc:spChg chg="del">
          <ac:chgData name="Madison Barshick" userId="018e86c795618d47" providerId="LiveId" clId="{89FBD1FC-1BE9-4837-BDD1-C7C30E461CB5}" dt="2020-11-05T20:05:02.863" v="537" actId="478"/>
          <ac:spMkLst>
            <pc:docMk/>
            <pc:sldMk cId="4124140406" sldId="419"/>
            <ac:spMk id="2" creationId="{C8B11FED-7555-43C1-A24C-2E48EC0EFC67}"/>
          </ac:spMkLst>
        </pc:spChg>
        <pc:spChg chg="del">
          <ac:chgData name="Madison Barshick" userId="018e86c795618d47" providerId="LiveId" clId="{89FBD1FC-1BE9-4837-BDD1-C7C30E461CB5}" dt="2020-10-20T16:24:40.083" v="253" actId="478"/>
          <ac:spMkLst>
            <pc:docMk/>
            <pc:sldMk cId="4124140406" sldId="419"/>
            <ac:spMk id="4" creationId="{F60B41EC-61CC-463C-AB01-C72962A47923}"/>
          </ac:spMkLst>
        </pc:spChg>
        <pc:picChg chg="add mod modCrop">
          <ac:chgData name="Madison Barshick" userId="018e86c795618d47" providerId="LiveId" clId="{89FBD1FC-1BE9-4837-BDD1-C7C30E461CB5}" dt="2020-10-20T16:25:30.009" v="264" actId="1076"/>
          <ac:picMkLst>
            <pc:docMk/>
            <pc:sldMk cId="4124140406" sldId="419"/>
            <ac:picMk id="10" creationId="{FC3FE526-DA8B-48B1-A9BC-31921AA8F0D5}"/>
          </ac:picMkLst>
        </pc:picChg>
      </pc:sldChg>
      <pc:sldChg chg="addSp delSp modSp mod modShow">
        <pc:chgData name="Madison Barshick" userId="018e86c795618d47" providerId="LiveId" clId="{89FBD1FC-1BE9-4837-BDD1-C7C30E461CB5}" dt="2020-11-05T20:08:01.321" v="615" actId="729"/>
        <pc:sldMkLst>
          <pc:docMk/>
          <pc:sldMk cId="45636920" sldId="420"/>
        </pc:sldMkLst>
        <pc:spChg chg="del">
          <ac:chgData name="Madison Barshick" userId="018e86c795618d47" providerId="LiveId" clId="{89FBD1FC-1BE9-4837-BDD1-C7C30E461CB5}" dt="2020-11-05T20:05:06.542" v="538" actId="478"/>
          <ac:spMkLst>
            <pc:docMk/>
            <pc:sldMk cId="45636920" sldId="420"/>
            <ac:spMk id="2" creationId="{C8B11FED-7555-43C1-A24C-2E48EC0EFC67}"/>
          </ac:spMkLst>
        </pc:spChg>
        <pc:spChg chg="del">
          <ac:chgData name="Madison Barshick" userId="018e86c795618d47" providerId="LiveId" clId="{89FBD1FC-1BE9-4837-BDD1-C7C30E461CB5}" dt="2020-10-20T16:25:32.528" v="265" actId="478"/>
          <ac:spMkLst>
            <pc:docMk/>
            <pc:sldMk cId="45636920" sldId="420"/>
            <ac:spMk id="4" creationId="{F60B41EC-61CC-463C-AB01-C72962A47923}"/>
          </ac:spMkLst>
        </pc:spChg>
        <pc:picChg chg="add mod modCrop">
          <ac:chgData name="Madison Barshick" userId="018e86c795618d47" providerId="LiveId" clId="{89FBD1FC-1BE9-4837-BDD1-C7C30E461CB5}" dt="2020-10-20T16:25:59.260" v="273" actId="1076"/>
          <ac:picMkLst>
            <pc:docMk/>
            <pc:sldMk cId="45636920" sldId="420"/>
            <ac:picMk id="10" creationId="{E825FD37-6B1C-4524-AD50-C3E82161CB5F}"/>
          </ac:picMkLst>
        </pc:picChg>
      </pc:sldChg>
      <pc:sldChg chg="addSp delSp modSp mod modShow">
        <pc:chgData name="Madison Barshick" userId="018e86c795618d47" providerId="LiveId" clId="{89FBD1FC-1BE9-4837-BDD1-C7C30E461CB5}" dt="2020-11-05T20:08:01.919" v="616" actId="729"/>
        <pc:sldMkLst>
          <pc:docMk/>
          <pc:sldMk cId="1795560467" sldId="421"/>
        </pc:sldMkLst>
        <pc:spChg chg="del">
          <ac:chgData name="Madison Barshick" userId="018e86c795618d47" providerId="LiveId" clId="{89FBD1FC-1BE9-4837-BDD1-C7C30E461CB5}" dt="2020-11-05T20:05:09.084" v="539" actId="478"/>
          <ac:spMkLst>
            <pc:docMk/>
            <pc:sldMk cId="1795560467" sldId="421"/>
            <ac:spMk id="2" creationId="{C8B11FED-7555-43C1-A24C-2E48EC0EFC67}"/>
          </ac:spMkLst>
        </pc:spChg>
        <pc:spChg chg="del">
          <ac:chgData name="Madison Barshick" userId="018e86c795618d47" providerId="LiveId" clId="{89FBD1FC-1BE9-4837-BDD1-C7C30E461CB5}" dt="2020-10-20T16:26:01.808" v="274" actId="478"/>
          <ac:spMkLst>
            <pc:docMk/>
            <pc:sldMk cId="1795560467" sldId="421"/>
            <ac:spMk id="4" creationId="{F60B41EC-61CC-463C-AB01-C72962A47923}"/>
          </ac:spMkLst>
        </pc:spChg>
        <pc:picChg chg="add mod modCrop">
          <ac:chgData name="Madison Barshick" userId="018e86c795618d47" providerId="LiveId" clId="{89FBD1FC-1BE9-4837-BDD1-C7C30E461CB5}" dt="2020-10-20T16:26:35.737" v="282" actId="1076"/>
          <ac:picMkLst>
            <pc:docMk/>
            <pc:sldMk cId="1795560467" sldId="421"/>
            <ac:picMk id="10" creationId="{36EA2737-F88A-49B2-8D4F-5E7EAEA75992}"/>
          </ac:picMkLst>
        </pc:picChg>
      </pc:sldChg>
      <pc:sldChg chg="addSp delSp modSp mod modShow">
        <pc:chgData name="Madison Barshick" userId="018e86c795618d47" providerId="LiveId" clId="{89FBD1FC-1BE9-4837-BDD1-C7C30E461CB5}" dt="2020-11-06T16:37:03.413" v="887" actId="1076"/>
        <pc:sldMkLst>
          <pc:docMk/>
          <pc:sldMk cId="396261396" sldId="422"/>
        </pc:sldMkLst>
        <pc:spChg chg="del">
          <ac:chgData name="Madison Barshick" userId="018e86c795618d47" providerId="LiveId" clId="{89FBD1FC-1BE9-4837-BDD1-C7C30E461CB5}" dt="2020-11-05T20:05:11.458" v="540" actId="478"/>
          <ac:spMkLst>
            <pc:docMk/>
            <pc:sldMk cId="396261396" sldId="422"/>
            <ac:spMk id="2" creationId="{C8B11FED-7555-43C1-A24C-2E48EC0EFC67}"/>
          </ac:spMkLst>
        </pc:spChg>
        <pc:spChg chg="del">
          <ac:chgData name="Madison Barshick" userId="018e86c795618d47" providerId="LiveId" clId="{89FBD1FC-1BE9-4837-BDD1-C7C30E461CB5}" dt="2020-11-06T16:36:37.875" v="880" actId="478"/>
          <ac:spMkLst>
            <pc:docMk/>
            <pc:sldMk cId="396261396" sldId="422"/>
            <ac:spMk id="4" creationId="{F60B41EC-61CC-463C-AB01-C72962A47923}"/>
          </ac:spMkLst>
        </pc:spChg>
        <pc:picChg chg="add mod modCrop">
          <ac:chgData name="Madison Barshick" userId="018e86c795618d47" providerId="LiveId" clId="{89FBD1FC-1BE9-4837-BDD1-C7C30E461CB5}" dt="2020-11-06T16:37:03.413" v="887" actId="1076"/>
          <ac:picMkLst>
            <pc:docMk/>
            <pc:sldMk cId="396261396" sldId="422"/>
            <ac:picMk id="9" creationId="{1876DFFB-6DF3-4BA3-A531-29BF01226F3A}"/>
          </ac:picMkLst>
        </pc:picChg>
      </pc:sldChg>
      <pc:sldChg chg="addSp delSp modSp mod modShow">
        <pc:chgData name="Madison Barshick" userId="018e86c795618d47" providerId="LiveId" clId="{89FBD1FC-1BE9-4837-BDD1-C7C30E461CB5}" dt="2020-11-06T16:37:29.776" v="896" actId="1076"/>
        <pc:sldMkLst>
          <pc:docMk/>
          <pc:sldMk cId="273860526" sldId="423"/>
        </pc:sldMkLst>
        <pc:spChg chg="del">
          <ac:chgData name="Madison Barshick" userId="018e86c795618d47" providerId="LiveId" clId="{89FBD1FC-1BE9-4837-BDD1-C7C30E461CB5}" dt="2020-11-05T20:05:13.304" v="541" actId="478"/>
          <ac:spMkLst>
            <pc:docMk/>
            <pc:sldMk cId="273860526" sldId="423"/>
            <ac:spMk id="2" creationId="{C8B11FED-7555-43C1-A24C-2E48EC0EFC67}"/>
          </ac:spMkLst>
        </pc:spChg>
        <pc:spChg chg="del">
          <ac:chgData name="Madison Barshick" userId="018e86c795618d47" providerId="LiveId" clId="{89FBD1FC-1BE9-4837-BDD1-C7C30E461CB5}" dt="2020-11-06T16:37:06.831" v="888" actId="478"/>
          <ac:spMkLst>
            <pc:docMk/>
            <pc:sldMk cId="273860526" sldId="423"/>
            <ac:spMk id="4" creationId="{F60B41EC-61CC-463C-AB01-C72962A47923}"/>
          </ac:spMkLst>
        </pc:spChg>
        <pc:picChg chg="add mod modCrop">
          <ac:chgData name="Madison Barshick" userId="018e86c795618d47" providerId="LiveId" clId="{89FBD1FC-1BE9-4837-BDD1-C7C30E461CB5}" dt="2020-11-06T16:37:29.776" v="896" actId="1076"/>
          <ac:picMkLst>
            <pc:docMk/>
            <pc:sldMk cId="273860526" sldId="423"/>
            <ac:picMk id="9" creationId="{924ACC30-82F0-4BB6-A270-F852B80D43E9}"/>
          </ac:picMkLst>
        </pc:picChg>
      </pc:sldChg>
      <pc:sldChg chg="addSp delSp modSp mod modShow">
        <pc:chgData name="Madison Barshick" userId="018e86c795618d47" providerId="LiveId" clId="{89FBD1FC-1BE9-4837-BDD1-C7C30E461CB5}" dt="2020-11-05T20:08:03.686" v="619" actId="729"/>
        <pc:sldMkLst>
          <pc:docMk/>
          <pc:sldMk cId="1747987048" sldId="424"/>
        </pc:sldMkLst>
        <pc:spChg chg="del">
          <ac:chgData name="Madison Barshick" userId="018e86c795618d47" providerId="LiveId" clId="{89FBD1FC-1BE9-4837-BDD1-C7C30E461CB5}" dt="2020-11-05T20:05:15.672" v="542" actId="478"/>
          <ac:spMkLst>
            <pc:docMk/>
            <pc:sldMk cId="1747987048" sldId="424"/>
            <ac:spMk id="2" creationId="{C8B11FED-7555-43C1-A24C-2E48EC0EFC67}"/>
          </ac:spMkLst>
        </pc:spChg>
        <pc:spChg chg="del">
          <ac:chgData name="Madison Barshick" userId="018e86c795618d47" providerId="LiveId" clId="{89FBD1FC-1BE9-4837-BDD1-C7C30E461CB5}" dt="2020-10-20T16:26:39.798" v="283" actId="478"/>
          <ac:spMkLst>
            <pc:docMk/>
            <pc:sldMk cId="1747987048" sldId="424"/>
            <ac:spMk id="4" creationId="{F60B41EC-61CC-463C-AB01-C72962A47923}"/>
          </ac:spMkLst>
        </pc:spChg>
        <pc:picChg chg="add mod modCrop">
          <ac:chgData name="Madison Barshick" userId="018e86c795618d47" providerId="LiveId" clId="{89FBD1FC-1BE9-4837-BDD1-C7C30E461CB5}" dt="2020-10-20T16:26:59.708" v="290" actId="1076"/>
          <ac:picMkLst>
            <pc:docMk/>
            <pc:sldMk cId="1747987048" sldId="424"/>
            <ac:picMk id="10" creationId="{255229B5-64B8-4746-AB1C-5B07DE3B1916}"/>
          </ac:picMkLst>
        </pc:picChg>
      </pc:sldChg>
      <pc:sldChg chg="addSp delSp modSp mod modShow">
        <pc:chgData name="Madison Barshick" userId="018e86c795618d47" providerId="LiveId" clId="{89FBD1FC-1BE9-4837-BDD1-C7C30E461CB5}" dt="2020-11-05T20:08:04.354" v="620" actId="729"/>
        <pc:sldMkLst>
          <pc:docMk/>
          <pc:sldMk cId="989386319" sldId="425"/>
        </pc:sldMkLst>
        <pc:spChg chg="del">
          <ac:chgData name="Madison Barshick" userId="018e86c795618d47" providerId="LiveId" clId="{89FBD1FC-1BE9-4837-BDD1-C7C30E461CB5}" dt="2020-11-05T20:05:18.905" v="543" actId="478"/>
          <ac:spMkLst>
            <pc:docMk/>
            <pc:sldMk cId="989386319" sldId="425"/>
            <ac:spMk id="2" creationId="{C8B11FED-7555-43C1-A24C-2E48EC0EFC67}"/>
          </ac:spMkLst>
        </pc:spChg>
        <pc:spChg chg="del">
          <ac:chgData name="Madison Barshick" userId="018e86c795618d47" providerId="LiveId" clId="{89FBD1FC-1BE9-4837-BDD1-C7C30E461CB5}" dt="2020-10-20T16:27:01.818" v="291" actId="478"/>
          <ac:spMkLst>
            <pc:docMk/>
            <pc:sldMk cId="989386319" sldId="425"/>
            <ac:spMk id="4" creationId="{F60B41EC-61CC-463C-AB01-C72962A47923}"/>
          </ac:spMkLst>
        </pc:spChg>
        <pc:picChg chg="add mod modCrop">
          <ac:chgData name="Madison Barshick" userId="018e86c795618d47" providerId="LiveId" clId="{89FBD1FC-1BE9-4837-BDD1-C7C30E461CB5}" dt="2020-10-20T16:27:34.848" v="300" actId="1076"/>
          <ac:picMkLst>
            <pc:docMk/>
            <pc:sldMk cId="989386319" sldId="425"/>
            <ac:picMk id="10" creationId="{6409E5A1-9972-4640-B96E-578F4480690F}"/>
          </ac:picMkLst>
        </pc:picChg>
      </pc:sldChg>
      <pc:sldChg chg="addSp delSp modSp mod modShow">
        <pc:chgData name="Madison Barshick" userId="018e86c795618d47" providerId="LiveId" clId="{89FBD1FC-1BE9-4837-BDD1-C7C30E461CB5}" dt="2020-11-05T20:08:04.920" v="621" actId="729"/>
        <pc:sldMkLst>
          <pc:docMk/>
          <pc:sldMk cId="145356818" sldId="426"/>
        </pc:sldMkLst>
        <pc:spChg chg="del">
          <ac:chgData name="Madison Barshick" userId="018e86c795618d47" providerId="LiveId" clId="{89FBD1FC-1BE9-4837-BDD1-C7C30E461CB5}" dt="2020-11-05T20:05:22.981" v="544" actId="478"/>
          <ac:spMkLst>
            <pc:docMk/>
            <pc:sldMk cId="145356818" sldId="426"/>
            <ac:spMk id="2" creationId="{C8B11FED-7555-43C1-A24C-2E48EC0EFC67}"/>
          </ac:spMkLst>
        </pc:spChg>
        <pc:spChg chg="del">
          <ac:chgData name="Madison Barshick" userId="018e86c795618d47" providerId="LiveId" clId="{89FBD1FC-1BE9-4837-BDD1-C7C30E461CB5}" dt="2020-11-05T20:00:38.457" v="449" actId="478"/>
          <ac:spMkLst>
            <pc:docMk/>
            <pc:sldMk cId="145356818" sldId="426"/>
            <ac:spMk id="4" creationId="{F60B41EC-61CC-463C-AB01-C72962A47923}"/>
          </ac:spMkLst>
        </pc:spChg>
        <pc:picChg chg="add mod modCrop">
          <ac:chgData name="Madison Barshick" userId="018e86c795618d47" providerId="LiveId" clId="{89FBD1FC-1BE9-4837-BDD1-C7C30E461CB5}" dt="2020-11-05T20:00:57.193" v="454" actId="1076"/>
          <ac:picMkLst>
            <pc:docMk/>
            <pc:sldMk cId="145356818" sldId="426"/>
            <ac:picMk id="10" creationId="{26DAE19C-7201-49B0-8615-F46B756A67C0}"/>
          </ac:picMkLst>
        </pc:picChg>
      </pc:sldChg>
      <pc:sldChg chg="addSp delSp modSp mod modShow">
        <pc:chgData name="Madison Barshick" userId="018e86c795618d47" providerId="LiveId" clId="{89FBD1FC-1BE9-4837-BDD1-C7C30E461CB5}" dt="2020-11-05T20:08:05.870" v="622" actId="729"/>
        <pc:sldMkLst>
          <pc:docMk/>
          <pc:sldMk cId="2621743514" sldId="427"/>
        </pc:sldMkLst>
        <pc:spChg chg="del">
          <ac:chgData name="Madison Barshick" userId="018e86c795618d47" providerId="LiveId" clId="{89FBD1FC-1BE9-4837-BDD1-C7C30E461CB5}" dt="2020-11-05T20:05:25.542" v="545" actId="478"/>
          <ac:spMkLst>
            <pc:docMk/>
            <pc:sldMk cId="2621743514" sldId="427"/>
            <ac:spMk id="2" creationId="{C8B11FED-7555-43C1-A24C-2E48EC0EFC67}"/>
          </ac:spMkLst>
        </pc:spChg>
        <pc:spChg chg="del">
          <ac:chgData name="Madison Barshick" userId="018e86c795618d47" providerId="LiveId" clId="{89FBD1FC-1BE9-4837-BDD1-C7C30E461CB5}" dt="2020-11-05T20:01:02.257" v="455" actId="478"/>
          <ac:spMkLst>
            <pc:docMk/>
            <pc:sldMk cId="2621743514" sldId="427"/>
            <ac:spMk id="4" creationId="{F60B41EC-61CC-463C-AB01-C72962A47923}"/>
          </ac:spMkLst>
        </pc:spChg>
        <pc:picChg chg="add mod modCrop">
          <ac:chgData name="Madison Barshick" userId="018e86c795618d47" providerId="LiveId" clId="{89FBD1FC-1BE9-4837-BDD1-C7C30E461CB5}" dt="2020-11-05T20:01:22.516" v="460" actId="1076"/>
          <ac:picMkLst>
            <pc:docMk/>
            <pc:sldMk cId="2621743514" sldId="427"/>
            <ac:picMk id="10" creationId="{74C2F431-15A1-45C6-B92D-9F54B3C5B4BD}"/>
          </ac:picMkLst>
        </pc:picChg>
      </pc:sldChg>
      <pc:sldChg chg="addSp delSp modSp mod modShow">
        <pc:chgData name="Madison Barshick" userId="018e86c795618d47" providerId="LiveId" clId="{89FBD1FC-1BE9-4837-BDD1-C7C30E461CB5}" dt="2020-11-05T20:08:06.477" v="623" actId="729"/>
        <pc:sldMkLst>
          <pc:docMk/>
          <pc:sldMk cId="1066597133" sldId="428"/>
        </pc:sldMkLst>
        <pc:spChg chg="del">
          <ac:chgData name="Madison Barshick" userId="018e86c795618d47" providerId="LiveId" clId="{89FBD1FC-1BE9-4837-BDD1-C7C30E461CB5}" dt="2020-11-05T20:05:27.824" v="546" actId="478"/>
          <ac:spMkLst>
            <pc:docMk/>
            <pc:sldMk cId="1066597133" sldId="428"/>
            <ac:spMk id="2" creationId="{C8B11FED-7555-43C1-A24C-2E48EC0EFC67}"/>
          </ac:spMkLst>
        </pc:spChg>
        <pc:spChg chg="del">
          <ac:chgData name="Madison Barshick" userId="018e86c795618d47" providerId="LiveId" clId="{89FBD1FC-1BE9-4837-BDD1-C7C30E461CB5}" dt="2020-11-05T20:01:24.596" v="461" actId="478"/>
          <ac:spMkLst>
            <pc:docMk/>
            <pc:sldMk cId="1066597133" sldId="428"/>
            <ac:spMk id="4" creationId="{F60B41EC-61CC-463C-AB01-C72962A47923}"/>
          </ac:spMkLst>
        </pc:spChg>
        <pc:picChg chg="add mod modCrop">
          <ac:chgData name="Madison Barshick" userId="018e86c795618d47" providerId="LiveId" clId="{89FBD1FC-1BE9-4837-BDD1-C7C30E461CB5}" dt="2020-11-05T20:01:59.680" v="471" actId="1076"/>
          <ac:picMkLst>
            <pc:docMk/>
            <pc:sldMk cId="1066597133" sldId="428"/>
            <ac:picMk id="10" creationId="{0E741F83-937F-41D0-9CCB-6CC8EB5AAE93}"/>
          </ac:picMkLst>
        </pc:picChg>
      </pc:sldChg>
      <pc:sldChg chg="addSp delSp modSp mod modShow">
        <pc:chgData name="Madison Barshick" userId="018e86c795618d47" providerId="LiveId" clId="{89FBD1FC-1BE9-4837-BDD1-C7C30E461CB5}" dt="2020-11-05T20:08:07.156" v="624" actId="729"/>
        <pc:sldMkLst>
          <pc:docMk/>
          <pc:sldMk cId="150825538" sldId="429"/>
        </pc:sldMkLst>
        <pc:spChg chg="del">
          <ac:chgData name="Madison Barshick" userId="018e86c795618d47" providerId="LiveId" clId="{89FBD1FC-1BE9-4837-BDD1-C7C30E461CB5}" dt="2020-11-05T20:05:29.707" v="547" actId="478"/>
          <ac:spMkLst>
            <pc:docMk/>
            <pc:sldMk cId="150825538" sldId="429"/>
            <ac:spMk id="2" creationId="{C8B11FED-7555-43C1-A24C-2E48EC0EFC67}"/>
          </ac:spMkLst>
        </pc:spChg>
        <pc:spChg chg="del">
          <ac:chgData name="Madison Barshick" userId="018e86c795618d47" providerId="LiveId" clId="{89FBD1FC-1BE9-4837-BDD1-C7C30E461CB5}" dt="2020-11-05T20:02:01.892" v="472" actId="478"/>
          <ac:spMkLst>
            <pc:docMk/>
            <pc:sldMk cId="150825538" sldId="429"/>
            <ac:spMk id="4" creationId="{F60B41EC-61CC-463C-AB01-C72962A47923}"/>
          </ac:spMkLst>
        </pc:spChg>
        <pc:picChg chg="add mod modCrop">
          <ac:chgData name="Madison Barshick" userId="018e86c795618d47" providerId="LiveId" clId="{89FBD1FC-1BE9-4837-BDD1-C7C30E461CB5}" dt="2020-11-05T20:02:25.732" v="478" actId="1076"/>
          <ac:picMkLst>
            <pc:docMk/>
            <pc:sldMk cId="150825538" sldId="429"/>
            <ac:picMk id="10" creationId="{184D4775-6EB1-4A0F-A504-C1F45629C0F1}"/>
          </ac:picMkLst>
        </pc:picChg>
      </pc:sldChg>
      <pc:sldChg chg="addSp delSp modSp mod modShow">
        <pc:chgData name="Madison Barshick" userId="018e86c795618d47" providerId="LiveId" clId="{89FBD1FC-1BE9-4837-BDD1-C7C30E461CB5}" dt="2020-11-05T20:08:08.174" v="625" actId="729"/>
        <pc:sldMkLst>
          <pc:docMk/>
          <pc:sldMk cId="3533754751" sldId="430"/>
        </pc:sldMkLst>
        <pc:spChg chg="del mod">
          <ac:chgData name="Madison Barshick" userId="018e86c795618d47" providerId="LiveId" clId="{89FBD1FC-1BE9-4837-BDD1-C7C30E461CB5}" dt="2020-11-05T20:05:32.119" v="549" actId="478"/>
          <ac:spMkLst>
            <pc:docMk/>
            <pc:sldMk cId="3533754751" sldId="430"/>
            <ac:spMk id="2" creationId="{C8B11FED-7555-43C1-A24C-2E48EC0EFC67}"/>
          </ac:spMkLst>
        </pc:spChg>
        <pc:spChg chg="del">
          <ac:chgData name="Madison Barshick" userId="018e86c795618d47" providerId="LiveId" clId="{89FBD1FC-1BE9-4837-BDD1-C7C30E461CB5}" dt="2020-10-20T16:27:40.260" v="301" actId="478"/>
          <ac:spMkLst>
            <pc:docMk/>
            <pc:sldMk cId="3533754751" sldId="430"/>
            <ac:spMk id="4" creationId="{F60B41EC-61CC-463C-AB01-C72962A47923}"/>
          </ac:spMkLst>
        </pc:spChg>
        <pc:picChg chg="add mod modCrop">
          <ac:chgData name="Madison Barshick" userId="018e86c795618d47" providerId="LiveId" clId="{89FBD1FC-1BE9-4837-BDD1-C7C30E461CB5}" dt="2020-10-20T16:28:04.418" v="307" actId="1076"/>
          <ac:picMkLst>
            <pc:docMk/>
            <pc:sldMk cId="3533754751" sldId="430"/>
            <ac:picMk id="10" creationId="{D0CE104F-4196-4C64-9EB8-FA746518DD09}"/>
          </ac:picMkLst>
        </pc:picChg>
      </pc:sldChg>
      <pc:sldChg chg="addSp delSp modSp mod modShow">
        <pc:chgData name="Madison Barshick" userId="018e86c795618d47" providerId="LiveId" clId="{89FBD1FC-1BE9-4837-BDD1-C7C30E461CB5}" dt="2020-11-05T20:07:22.599" v="565" actId="729"/>
        <pc:sldMkLst>
          <pc:docMk/>
          <pc:sldMk cId="1155147886" sldId="431"/>
        </pc:sldMkLst>
        <pc:spChg chg="del">
          <ac:chgData name="Madison Barshick" userId="018e86c795618d47" providerId="LiveId" clId="{89FBD1FC-1BE9-4837-BDD1-C7C30E461CB5}" dt="2020-11-05T20:02:57.411" v="487" actId="478"/>
          <ac:spMkLst>
            <pc:docMk/>
            <pc:sldMk cId="1155147886" sldId="431"/>
            <ac:spMk id="2" creationId="{6F078099-D2AD-4C4E-9B14-96A334806A31}"/>
          </ac:spMkLst>
        </pc:spChg>
        <pc:spChg chg="del">
          <ac:chgData name="Madison Barshick" userId="018e86c795618d47" providerId="LiveId" clId="{89FBD1FC-1BE9-4837-BDD1-C7C30E461CB5}" dt="2020-10-20T16:09:05.231" v="63" actId="478"/>
          <ac:spMkLst>
            <pc:docMk/>
            <pc:sldMk cId="1155147886" sldId="431"/>
            <ac:spMk id="4" creationId="{170ACA8A-3CB3-4CCF-867A-1FF5235DDBFE}"/>
          </ac:spMkLst>
        </pc:spChg>
        <pc:picChg chg="add mod modCrop">
          <ac:chgData name="Madison Barshick" userId="018e86c795618d47" providerId="LiveId" clId="{89FBD1FC-1BE9-4837-BDD1-C7C30E461CB5}" dt="2020-10-20T16:09:13.194" v="64" actId="1076"/>
          <ac:picMkLst>
            <pc:docMk/>
            <pc:sldMk cId="1155147886" sldId="431"/>
            <ac:picMk id="10" creationId="{6D3FDA4B-4254-4D7F-99D8-FA52CABAE4BC}"/>
          </ac:picMkLst>
        </pc:picChg>
      </pc:sldChg>
      <pc:sldChg chg="addSp delSp modSp mod modShow">
        <pc:chgData name="Madison Barshick" userId="018e86c795618d47" providerId="LiveId" clId="{89FBD1FC-1BE9-4837-BDD1-C7C30E461CB5}" dt="2020-11-05T20:07:23.506" v="566" actId="729"/>
        <pc:sldMkLst>
          <pc:docMk/>
          <pc:sldMk cId="3037970670" sldId="432"/>
        </pc:sldMkLst>
        <pc:spChg chg="del">
          <ac:chgData name="Madison Barshick" userId="018e86c795618d47" providerId="LiveId" clId="{89FBD1FC-1BE9-4837-BDD1-C7C30E461CB5}" dt="2020-11-05T20:02:59.467" v="488" actId="478"/>
          <ac:spMkLst>
            <pc:docMk/>
            <pc:sldMk cId="3037970670" sldId="432"/>
            <ac:spMk id="2" creationId="{C8B11FED-7555-43C1-A24C-2E48EC0EFC67}"/>
          </ac:spMkLst>
        </pc:spChg>
        <pc:spChg chg="del">
          <ac:chgData name="Madison Barshick" userId="018e86c795618d47" providerId="LiveId" clId="{89FBD1FC-1BE9-4837-BDD1-C7C30E461CB5}" dt="2020-10-20T16:09:17.683" v="65" actId="478"/>
          <ac:spMkLst>
            <pc:docMk/>
            <pc:sldMk cId="3037970670" sldId="432"/>
            <ac:spMk id="4" creationId="{F60B41EC-61CC-463C-AB01-C72962A47923}"/>
          </ac:spMkLst>
        </pc:spChg>
        <pc:picChg chg="add mod modCrop">
          <ac:chgData name="Madison Barshick" userId="018e86c795618d47" providerId="LiveId" clId="{89FBD1FC-1BE9-4837-BDD1-C7C30E461CB5}" dt="2020-10-20T16:09:54.775" v="74" actId="1076"/>
          <ac:picMkLst>
            <pc:docMk/>
            <pc:sldMk cId="3037970670" sldId="432"/>
            <ac:picMk id="10" creationId="{2CE44681-9AEA-4222-9183-E1CCD22A08A5}"/>
          </ac:picMkLst>
        </pc:picChg>
      </pc:sldChg>
      <pc:sldChg chg="addSp delSp modSp mod modShow">
        <pc:chgData name="Madison Barshick" userId="018e86c795618d47" providerId="LiveId" clId="{89FBD1FC-1BE9-4837-BDD1-C7C30E461CB5}" dt="2020-11-05T20:07:24.323" v="567" actId="729"/>
        <pc:sldMkLst>
          <pc:docMk/>
          <pc:sldMk cId="2202012364" sldId="433"/>
        </pc:sldMkLst>
        <pc:spChg chg="del">
          <ac:chgData name="Madison Barshick" userId="018e86c795618d47" providerId="LiveId" clId="{89FBD1FC-1BE9-4837-BDD1-C7C30E461CB5}" dt="2020-11-05T20:03:02.722" v="489" actId="478"/>
          <ac:spMkLst>
            <pc:docMk/>
            <pc:sldMk cId="2202012364" sldId="433"/>
            <ac:spMk id="2" creationId="{C8B11FED-7555-43C1-A24C-2E48EC0EFC67}"/>
          </ac:spMkLst>
        </pc:spChg>
        <pc:spChg chg="del">
          <ac:chgData name="Madison Barshick" userId="018e86c795618d47" providerId="LiveId" clId="{89FBD1FC-1BE9-4837-BDD1-C7C30E461CB5}" dt="2020-10-20T16:09:58.627" v="75" actId="478"/>
          <ac:spMkLst>
            <pc:docMk/>
            <pc:sldMk cId="2202012364" sldId="433"/>
            <ac:spMk id="4" creationId="{F60B41EC-61CC-463C-AB01-C72962A47923}"/>
          </ac:spMkLst>
        </pc:spChg>
        <pc:picChg chg="add mod modCrop">
          <ac:chgData name="Madison Barshick" userId="018e86c795618d47" providerId="LiveId" clId="{89FBD1FC-1BE9-4837-BDD1-C7C30E461CB5}" dt="2020-10-20T16:10:41.325" v="83" actId="1076"/>
          <ac:picMkLst>
            <pc:docMk/>
            <pc:sldMk cId="2202012364" sldId="433"/>
            <ac:picMk id="10" creationId="{E2D26BC6-DC33-4B13-8AEA-BE00FABC24F1}"/>
          </ac:picMkLst>
        </pc:picChg>
      </pc:sldChg>
      <pc:sldChg chg="addSp delSp modSp mod modShow">
        <pc:chgData name="Madison Barshick" userId="018e86c795618d47" providerId="LiveId" clId="{89FBD1FC-1BE9-4837-BDD1-C7C30E461CB5}" dt="2020-11-05T20:07:25.173" v="568" actId="729"/>
        <pc:sldMkLst>
          <pc:docMk/>
          <pc:sldMk cId="1224821206" sldId="434"/>
        </pc:sldMkLst>
        <pc:spChg chg="del">
          <ac:chgData name="Madison Barshick" userId="018e86c795618d47" providerId="LiveId" clId="{89FBD1FC-1BE9-4837-BDD1-C7C30E461CB5}" dt="2020-11-05T20:03:05.018" v="490" actId="478"/>
          <ac:spMkLst>
            <pc:docMk/>
            <pc:sldMk cId="1224821206" sldId="434"/>
            <ac:spMk id="2" creationId="{C8B11FED-7555-43C1-A24C-2E48EC0EFC67}"/>
          </ac:spMkLst>
        </pc:spChg>
        <pc:spChg chg="del">
          <ac:chgData name="Madison Barshick" userId="018e86c795618d47" providerId="LiveId" clId="{89FBD1FC-1BE9-4837-BDD1-C7C30E461CB5}" dt="2020-10-20T16:10:44.580" v="84" actId="478"/>
          <ac:spMkLst>
            <pc:docMk/>
            <pc:sldMk cId="1224821206" sldId="434"/>
            <ac:spMk id="4" creationId="{F60B41EC-61CC-463C-AB01-C72962A47923}"/>
          </ac:spMkLst>
        </pc:spChg>
        <pc:picChg chg="add mod modCrop">
          <ac:chgData name="Madison Barshick" userId="018e86c795618d47" providerId="LiveId" clId="{89FBD1FC-1BE9-4837-BDD1-C7C30E461CB5}" dt="2020-10-20T16:11:25.959" v="93" actId="1076"/>
          <ac:picMkLst>
            <pc:docMk/>
            <pc:sldMk cId="1224821206" sldId="434"/>
            <ac:picMk id="10" creationId="{4C28C849-B29F-4EB4-817F-793F0CC3D4F1}"/>
          </ac:picMkLst>
        </pc:picChg>
      </pc:sldChg>
      <pc:sldChg chg="addSp delSp modSp mod modShow">
        <pc:chgData name="Madison Barshick" userId="018e86c795618d47" providerId="LiveId" clId="{89FBD1FC-1BE9-4837-BDD1-C7C30E461CB5}" dt="2020-11-05T20:07:25.969" v="569" actId="729"/>
        <pc:sldMkLst>
          <pc:docMk/>
          <pc:sldMk cId="1136631681" sldId="435"/>
        </pc:sldMkLst>
        <pc:spChg chg="del">
          <ac:chgData name="Madison Barshick" userId="018e86c795618d47" providerId="LiveId" clId="{89FBD1FC-1BE9-4837-BDD1-C7C30E461CB5}" dt="2020-11-05T20:03:06.992" v="491" actId="478"/>
          <ac:spMkLst>
            <pc:docMk/>
            <pc:sldMk cId="1136631681" sldId="435"/>
            <ac:spMk id="2" creationId="{C8B11FED-7555-43C1-A24C-2E48EC0EFC67}"/>
          </ac:spMkLst>
        </pc:spChg>
        <pc:spChg chg="del">
          <ac:chgData name="Madison Barshick" userId="018e86c795618d47" providerId="LiveId" clId="{89FBD1FC-1BE9-4837-BDD1-C7C30E461CB5}" dt="2020-10-20T16:11:28.843" v="94" actId="478"/>
          <ac:spMkLst>
            <pc:docMk/>
            <pc:sldMk cId="1136631681" sldId="435"/>
            <ac:spMk id="4" creationId="{F60B41EC-61CC-463C-AB01-C72962A47923}"/>
          </ac:spMkLst>
        </pc:spChg>
        <pc:picChg chg="add mod modCrop">
          <ac:chgData name="Madison Barshick" userId="018e86c795618d47" providerId="LiveId" clId="{89FBD1FC-1BE9-4837-BDD1-C7C30E461CB5}" dt="2020-10-20T16:12:10.202" v="103" actId="1076"/>
          <ac:picMkLst>
            <pc:docMk/>
            <pc:sldMk cId="1136631681" sldId="435"/>
            <ac:picMk id="10" creationId="{62F7A6DE-1440-482A-83B4-8BB464822911}"/>
          </ac:picMkLst>
        </pc:picChg>
      </pc:sldChg>
      <pc:sldChg chg="addSp delSp modSp mod modShow">
        <pc:chgData name="Madison Barshick" userId="018e86c795618d47" providerId="LiveId" clId="{89FBD1FC-1BE9-4837-BDD1-C7C30E461CB5}" dt="2020-11-05T20:07:26.830" v="570" actId="729"/>
        <pc:sldMkLst>
          <pc:docMk/>
          <pc:sldMk cId="3359811713" sldId="436"/>
        </pc:sldMkLst>
        <pc:spChg chg="del">
          <ac:chgData name="Madison Barshick" userId="018e86c795618d47" providerId="LiveId" clId="{89FBD1FC-1BE9-4837-BDD1-C7C30E461CB5}" dt="2020-11-05T20:03:08.862" v="492" actId="478"/>
          <ac:spMkLst>
            <pc:docMk/>
            <pc:sldMk cId="3359811713" sldId="436"/>
            <ac:spMk id="2" creationId="{C8B11FED-7555-43C1-A24C-2E48EC0EFC67}"/>
          </ac:spMkLst>
        </pc:spChg>
        <pc:spChg chg="del">
          <ac:chgData name="Madison Barshick" userId="018e86c795618d47" providerId="LiveId" clId="{89FBD1FC-1BE9-4837-BDD1-C7C30E461CB5}" dt="2020-10-20T16:12:14.281" v="104" actId="478"/>
          <ac:spMkLst>
            <pc:docMk/>
            <pc:sldMk cId="3359811713" sldId="436"/>
            <ac:spMk id="4" creationId="{F60B41EC-61CC-463C-AB01-C72962A47923}"/>
          </ac:spMkLst>
        </pc:spChg>
        <pc:picChg chg="add mod modCrop">
          <ac:chgData name="Madison Barshick" userId="018e86c795618d47" providerId="LiveId" clId="{89FBD1FC-1BE9-4837-BDD1-C7C30E461CB5}" dt="2020-10-20T16:12:35.673" v="109" actId="1076"/>
          <ac:picMkLst>
            <pc:docMk/>
            <pc:sldMk cId="3359811713" sldId="436"/>
            <ac:picMk id="10" creationId="{643E3C90-F9B3-4B65-BA7D-2C1EDF0F5209}"/>
          </ac:picMkLst>
        </pc:picChg>
      </pc:sldChg>
      <pc:sldChg chg="addSp delSp modSp mod modShow">
        <pc:chgData name="Madison Barshick" userId="018e86c795618d47" providerId="LiveId" clId="{89FBD1FC-1BE9-4837-BDD1-C7C30E461CB5}" dt="2020-11-05T20:07:27.690" v="571" actId="729"/>
        <pc:sldMkLst>
          <pc:docMk/>
          <pc:sldMk cId="1908829682" sldId="437"/>
        </pc:sldMkLst>
        <pc:spChg chg="del">
          <ac:chgData name="Madison Barshick" userId="018e86c795618d47" providerId="LiveId" clId="{89FBD1FC-1BE9-4837-BDD1-C7C30E461CB5}" dt="2020-11-05T20:03:11.217" v="493" actId="478"/>
          <ac:spMkLst>
            <pc:docMk/>
            <pc:sldMk cId="1908829682" sldId="437"/>
            <ac:spMk id="2" creationId="{C8B11FED-7555-43C1-A24C-2E48EC0EFC67}"/>
          </ac:spMkLst>
        </pc:spChg>
        <pc:spChg chg="del">
          <ac:chgData name="Madison Barshick" userId="018e86c795618d47" providerId="LiveId" clId="{89FBD1FC-1BE9-4837-BDD1-C7C30E461CB5}" dt="2020-10-20T16:12:37.902" v="110" actId="478"/>
          <ac:spMkLst>
            <pc:docMk/>
            <pc:sldMk cId="1908829682" sldId="437"/>
            <ac:spMk id="4" creationId="{F60B41EC-61CC-463C-AB01-C72962A47923}"/>
          </ac:spMkLst>
        </pc:spChg>
        <pc:picChg chg="add mod modCrop">
          <ac:chgData name="Madison Barshick" userId="018e86c795618d47" providerId="LiveId" clId="{89FBD1FC-1BE9-4837-BDD1-C7C30E461CB5}" dt="2020-10-20T16:13:09.185" v="117" actId="1076"/>
          <ac:picMkLst>
            <pc:docMk/>
            <pc:sldMk cId="1908829682" sldId="437"/>
            <ac:picMk id="10" creationId="{A206E1D3-C8F5-4317-94F0-E5057C4013D6}"/>
          </ac:picMkLst>
        </pc:picChg>
      </pc:sldChg>
      <pc:sldChg chg="addSp delSp modSp mod modShow">
        <pc:chgData name="Madison Barshick" userId="018e86c795618d47" providerId="LiveId" clId="{89FBD1FC-1BE9-4837-BDD1-C7C30E461CB5}" dt="2020-11-05T20:07:28.505" v="572" actId="729"/>
        <pc:sldMkLst>
          <pc:docMk/>
          <pc:sldMk cId="3826547231" sldId="438"/>
        </pc:sldMkLst>
        <pc:spChg chg="del">
          <ac:chgData name="Madison Barshick" userId="018e86c795618d47" providerId="LiveId" clId="{89FBD1FC-1BE9-4837-BDD1-C7C30E461CB5}" dt="2020-11-05T20:03:13.283" v="494" actId="478"/>
          <ac:spMkLst>
            <pc:docMk/>
            <pc:sldMk cId="3826547231" sldId="438"/>
            <ac:spMk id="2" creationId="{C8B11FED-7555-43C1-A24C-2E48EC0EFC67}"/>
          </ac:spMkLst>
        </pc:spChg>
        <pc:spChg chg="del">
          <ac:chgData name="Madison Barshick" userId="018e86c795618d47" providerId="LiveId" clId="{89FBD1FC-1BE9-4837-BDD1-C7C30E461CB5}" dt="2020-10-20T16:13:11.583" v="118" actId="478"/>
          <ac:spMkLst>
            <pc:docMk/>
            <pc:sldMk cId="3826547231" sldId="438"/>
            <ac:spMk id="4" creationId="{F60B41EC-61CC-463C-AB01-C72962A47923}"/>
          </ac:spMkLst>
        </pc:spChg>
        <pc:picChg chg="add mod modCrop">
          <ac:chgData name="Madison Barshick" userId="018e86c795618d47" providerId="LiveId" clId="{89FBD1FC-1BE9-4837-BDD1-C7C30E461CB5}" dt="2020-10-20T16:13:45.509" v="127" actId="1076"/>
          <ac:picMkLst>
            <pc:docMk/>
            <pc:sldMk cId="3826547231" sldId="438"/>
            <ac:picMk id="10" creationId="{C4C0D181-AD45-4922-86BA-B1C16D595104}"/>
          </ac:picMkLst>
        </pc:picChg>
      </pc:sldChg>
      <pc:sldChg chg="addSp delSp modSp mod modShow">
        <pc:chgData name="Madison Barshick" userId="018e86c795618d47" providerId="LiveId" clId="{89FBD1FC-1BE9-4837-BDD1-C7C30E461CB5}" dt="2020-11-06T16:33:53.781" v="848" actId="1076"/>
        <pc:sldMkLst>
          <pc:docMk/>
          <pc:sldMk cId="3015608658" sldId="439"/>
        </pc:sldMkLst>
        <pc:spChg chg="del">
          <ac:chgData name="Madison Barshick" userId="018e86c795618d47" providerId="LiveId" clId="{89FBD1FC-1BE9-4837-BDD1-C7C30E461CB5}" dt="2020-11-05T20:03:16.097" v="495" actId="478"/>
          <ac:spMkLst>
            <pc:docMk/>
            <pc:sldMk cId="3015608658" sldId="439"/>
            <ac:spMk id="2" creationId="{C8B11FED-7555-43C1-A24C-2E48EC0EFC67}"/>
          </ac:spMkLst>
        </pc:spChg>
        <pc:spChg chg="del">
          <ac:chgData name="Madison Barshick" userId="018e86c795618d47" providerId="LiveId" clId="{89FBD1FC-1BE9-4837-BDD1-C7C30E461CB5}" dt="2020-11-06T16:33:26.199" v="842" actId="478"/>
          <ac:spMkLst>
            <pc:docMk/>
            <pc:sldMk cId="3015608658" sldId="439"/>
            <ac:spMk id="4" creationId="{F60B41EC-61CC-463C-AB01-C72962A47923}"/>
          </ac:spMkLst>
        </pc:spChg>
        <pc:picChg chg="add mod modCrop">
          <ac:chgData name="Madison Barshick" userId="018e86c795618d47" providerId="LiveId" clId="{89FBD1FC-1BE9-4837-BDD1-C7C30E461CB5}" dt="2020-11-06T16:33:53.781" v="848" actId="1076"/>
          <ac:picMkLst>
            <pc:docMk/>
            <pc:sldMk cId="3015608658" sldId="439"/>
            <ac:picMk id="9" creationId="{E302EA25-6135-44EC-A91D-7FB72405B789}"/>
          </ac:picMkLst>
        </pc:picChg>
      </pc:sldChg>
      <pc:sldChg chg="addSp delSp modSp mod modShow">
        <pc:chgData name="Madison Barshick" userId="018e86c795618d47" providerId="LiveId" clId="{89FBD1FC-1BE9-4837-BDD1-C7C30E461CB5}" dt="2020-11-05T20:07:30.113" v="574" actId="729"/>
        <pc:sldMkLst>
          <pc:docMk/>
          <pc:sldMk cId="3784800558" sldId="440"/>
        </pc:sldMkLst>
        <pc:spChg chg="del">
          <ac:chgData name="Madison Barshick" userId="018e86c795618d47" providerId="LiveId" clId="{89FBD1FC-1BE9-4837-BDD1-C7C30E461CB5}" dt="2020-11-05T20:03:18.884" v="496" actId="478"/>
          <ac:spMkLst>
            <pc:docMk/>
            <pc:sldMk cId="3784800558" sldId="440"/>
            <ac:spMk id="2" creationId="{C8B11FED-7555-43C1-A24C-2E48EC0EFC67}"/>
          </ac:spMkLst>
        </pc:spChg>
        <pc:spChg chg="del">
          <ac:chgData name="Madison Barshick" userId="018e86c795618d47" providerId="LiveId" clId="{89FBD1FC-1BE9-4837-BDD1-C7C30E461CB5}" dt="2020-10-20T16:13:49.476" v="128" actId="478"/>
          <ac:spMkLst>
            <pc:docMk/>
            <pc:sldMk cId="3784800558" sldId="440"/>
            <ac:spMk id="4" creationId="{F60B41EC-61CC-463C-AB01-C72962A47923}"/>
          </ac:spMkLst>
        </pc:spChg>
        <pc:picChg chg="add mod">
          <ac:chgData name="Madison Barshick" userId="018e86c795618d47" providerId="LiveId" clId="{89FBD1FC-1BE9-4837-BDD1-C7C30E461CB5}" dt="2020-10-20T16:14:02.618" v="131" actId="1076"/>
          <ac:picMkLst>
            <pc:docMk/>
            <pc:sldMk cId="3784800558" sldId="440"/>
            <ac:picMk id="10" creationId="{86545029-0103-41A7-92EC-FEE612982F90}"/>
          </ac:picMkLst>
        </pc:picChg>
      </pc:sldChg>
      <pc:sldChg chg="addSp delSp modSp mod modShow">
        <pc:chgData name="Madison Barshick" userId="018e86c795618d47" providerId="LiveId" clId="{89FBD1FC-1BE9-4837-BDD1-C7C30E461CB5}" dt="2020-11-05T20:07:30.960" v="575" actId="729"/>
        <pc:sldMkLst>
          <pc:docMk/>
          <pc:sldMk cId="2799319456" sldId="441"/>
        </pc:sldMkLst>
        <pc:spChg chg="del">
          <ac:chgData name="Madison Barshick" userId="018e86c795618d47" providerId="LiveId" clId="{89FBD1FC-1BE9-4837-BDD1-C7C30E461CB5}" dt="2020-11-05T20:03:21.215" v="497" actId="478"/>
          <ac:spMkLst>
            <pc:docMk/>
            <pc:sldMk cId="2799319456" sldId="441"/>
            <ac:spMk id="2" creationId="{C8B11FED-7555-43C1-A24C-2E48EC0EFC67}"/>
          </ac:spMkLst>
        </pc:spChg>
        <pc:spChg chg="del">
          <ac:chgData name="Madison Barshick" userId="018e86c795618d47" providerId="LiveId" clId="{89FBD1FC-1BE9-4837-BDD1-C7C30E461CB5}" dt="2020-10-20T16:14:05.633" v="132" actId="478"/>
          <ac:spMkLst>
            <pc:docMk/>
            <pc:sldMk cId="2799319456" sldId="441"/>
            <ac:spMk id="4" creationId="{F60B41EC-61CC-463C-AB01-C72962A47923}"/>
          </ac:spMkLst>
        </pc:spChg>
        <pc:picChg chg="add mod modCrop">
          <ac:chgData name="Madison Barshick" userId="018e86c795618d47" providerId="LiveId" clId="{89FBD1FC-1BE9-4837-BDD1-C7C30E461CB5}" dt="2020-10-20T16:15:35.630" v="140" actId="1076"/>
          <ac:picMkLst>
            <pc:docMk/>
            <pc:sldMk cId="2799319456" sldId="441"/>
            <ac:picMk id="10" creationId="{D2209A0B-5E82-4F46-BD37-3DE3E35BA542}"/>
          </ac:picMkLst>
        </pc:picChg>
      </pc:sldChg>
      <pc:sldChg chg="addSp delSp modSp mod modShow">
        <pc:chgData name="Madison Barshick" userId="018e86c795618d47" providerId="LiveId" clId="{89FBD1FC-1BE9-4837-BDD1-C7C30E461CB5}" dt="2020-11-05T20:07:31.730" v="576" actId="729"/>
        <pc:sldMkLst>
          <pc:docMk/>
          <pc:sldMk cId="501860111" sldId="442"/>
        </pc:sldMkLst>
        <pc:spChg chg="del">
          <ac:chgData name="Madison Barshick" userId="018e86c795618d47" providerId="LiveId" clId="{89FBD1FC-1BE9-4837-BDD1-C7C30E461CB5}" dt="2020-11-05T20:03:24.093" v="498" actId="478"/>
          <ac:spMkLst>
            <pc:docMk/>
            <pc:sldMk cId="501860111" sldId="442"/>
            <ac:spMk id="2" creationId="{C8B11FED-7555-43C1-A24C-2E48EC0EFC67}"/>
          </ac:spMkLst>
        </pc:spChg>
        <pc:spChg chg="del">
          <ac:chgData name="Madison Barshick" userId="018e86c795618d47" providerId="LiveId" clId="{89FBD1FC-1BE9-4837-BDD1-C7C30E461CB5}" dt="2020-11-05T19:53:28.084" v="338" actId="478"/>
          <ac:spMkLst>
            <pc:docMk/>
            <pc:sldMk cId="501860111" sldId="442"/>
            <ac:spMk id="4" creationId="{F60B41EC-61CC-463C-AB01-C72962A47923}"/>
          </ac:spMkLst>
        </pc:spChg>
        <pc:picChg chg="add mod modCrop">
          <ac:chgData name="Madison Barshick" userId="018e86c795618d47" providerId="LiveId" clId="{89FBD1FC-1BE9-4837-BDD1-C7C30E461CB5}" dt="2020-11-05T19:53:56.826" v="346" actId="1076"/>
          <ac:picMkLst>
            <pc:docMk/>
            <pc:sldMk cId="501860111" sldId="442"/>
            <ac:picMk id="10" creationId="{665D6AE2-D774-4B9A-A99E-D5628AADBC71}"/>
          </ac:picMkLst>
        </pc:picChg>
      </pc:sldChg>
      <pc:sldChg chg="addSp delSp modSp mod modShow">
        <pc:chgData name="Madison Barshick" userId="018e86c795618d47" providerId="LiveId" clId="{89FBD1FC-1BE9-4837-BDD1-C7C30E461CB5}" dt="2020-11-05T20:07:32.605" v="577" actId="729"/>
        <pc:sldMkLst>
          <pc:docMk/>
          <pc:sldMk cId="507858861" sldId="443"/>
        </pc:sldMkLst>
        <pc:spChg chg="del">
          <ac:chgData name="Madison Barshick" userId="018e86c795618d47" providerId="LiveId" clId="{89FBD1FC-1BE9-4837-BDD1-C7C30E461CB5}" dt="2020-11-05T20:03:26.092" v="499" actId="478"/>
          <ac:spMkLst>
            <pc:docMk/>
            <pc:sldMk cId="507858861" sldId="443"/>
            <ac:spMk id="2" creationId="{C8B11FED-7555-43C1-A24C-2E48EC0EFC67}"/>
          </ac:spMkLst>
        </pc:spChg>
        <pc:spChg chg="del">
          <ac:chgData name="Madison Barshick" userId="018e86c795618d47" providerId="LiveId" clId="{89FBD1FC-1BE9-4837-BDD1-C7C30E461CB5}" dt="2020-11-05T19:53:59.338" v="347" actId="478"/>
          <ac:spMkLst>
            <pc:docMk/>
            <pc:sldMk cId="507858861" sldId="443"/>
            <ac:spMk id="4" creationId="{F60B41EC-61CC-463C-AB01-C72962A47923}"/>
          </ac:spMkLst>
        </pc:spChg>
        <pc:picChg chg="add mod modCrop">
          <ac:chgData name="Madison Barshick" userId="018e86c795618d47" providerId="LiveId" clId="{89FBD1FC-1BE9-4837-BDD1-C7C30E461CB5}" dt="2020-11-05T19:54:21.973" v="355" actId="1076"/>
          <ac:picMkLst>
            <pc:docMk/>
            <pc:sldMk cId="507858861" sldId="443"/>
            <ac:picMk id="10" creationId="{0BD4249E-7204-4C28-9673-FE99CAE63075}"/>
          </ac:picMkLst>
        </pc:picChg>
      </pc:sldChg>
      <pc:sldChg chg="addSp delSp modSp mod modShow">
        <pc:chgData name="Madison Barshick" userId="018e86c795618d47" providerId="LiveId" clId="{89FBD1FC-1BE9-4837-BDD1-C7C30E461CB5}" dt="2020-11-05T20:07:33.440" v="578" actId="729"/>
        <pc:sldMkLst>
          <pc:docMk/>
          <pc:sldMk cId="137976548" sldId="444"/>
        </pc:sldMkLst>
        <pc:spChg chg="del">
          <ac:chgData name="Madison Barshick" userId="018e86c795618d47" providerId="LiveId" clId="{89FBD1FC-1BE9-4837-BDD1-C7C30E461CB5}" dt="2020-11-05T20:03:28.258" v="500" actId="478"/>
          <ac:spMkLst>
            <pc:docMk/>
            <pc:sldMk cId="137976548" sldId="444"/>
            <ac:spMk id="2" creationId="{C8B11FED-7555-43C1-A24C-2E48EC0EFC67}"/>
          </ac:spMkLst>
        </pc:spChg>
        <pc:spChg chg="del">
          <ac:chgData name="Madison Barshick" userId="018e86c795618d47" providerId="LiveId" clId="{89FBD1FC-1BE9-4837-BDD1-C7C30E461CB5}" dt="2020-11-05T19:54:25.325" v="356" actId="478"/>
          <ac:spMkLst>
            <pc:docMk/>
            <pc:sldMk cId="137976548" sldId="444"/>
            <ac:spMk id="4" creationId="{F60B41EC-61CC-463C-AB01-C72962A47923}"/>
          </ac:spMkLst>
        </pc:spChg>
        <pc:picChg chg="add mod modCrop">
          <ac:chgData name="Madison Barshick" userId="018e86c795618d47" providerId="LiveId" clId="{89FBD1FC-1BE9-4837-BDD1-C7C30E461CB5}" dt="2020-11-05T19:55:09.151" v="367" actId="1076"/>
          <ac:picMkLst>
            <pc:docMk/>
            <pc:sldMk cId="137976548" sldId="444"/>
            <ac:picMk id="10" creationId="{BEE71D49-F44A-44CE-9746-CFE60DD8F5BB}"/>
          </ac:picMkLst>
        </pc:picChg>
      </pc:sldChg>
      <pc:sldChg chg="addSp delSp modSp mod modShow">
        <pc:chgData name="Madison Barshick" userId="018e86c795618d47" providerId="LiveId" clId="{89FBD1FC-1BE9-4837-BDD1-C7C30E461CB5}" dt="2020-11-05T20:07:34.241" v="579" actId="729"/>
        <pc:sldMkLst>
          <pc:docMk/>
          <pc:sldMk cId="2030408262" sldId="445"/>
        </pc:sldMkLst>
        <pc:spChg chg="del">
          <ac:chgData name="Madison Barshick" userId="018e86c795618d47" providerId="LiveId" clId="{89FBD1FC-1BE9-4837-BDD1-C7C30E461CB5}" dt="2020-11-05T20:03:30.469" v="501" actId="478"/>
          <ac:spMkLst>
            <pc:docMk/>
            <pc:sldMk cId="2030408262" sldId="445"/>
            <ac:spMk id="2" creationId="{C8B11FED-7555-43C1-A24C-2E48EC0EFC67}"/>
          </ac:spMkLst>
        </pc:spChg>
        <pc:spChg chg="del">
          <ac:chgData name="Madison Barshick" userId="018e86c795618d47" providerId="LiveId" clId="{89FBD1FC-1BE9-4837-BDD1-C7C30E461CB5}" dt="2020-11-05T19:55:15.652" v="368" actId="478"/>
          <ac:spMkLst>
            <pc:docMk/>
            <pc:sldMk cId="2030408262" sldId="445"/>
            <ac:spMk id="4" creationId="{F60B41EC-61CC-463C-AB01-C72962A47923}"/>
          </ac:spMkLst>
        </pc:spChg>
        <pc:picChg chg="add mod modCrop">
          <ac:chgData name="Madison Barshick" userId="018e86c795618d47" providerId="LiveId" clId="{89FBD1FC-1BE9-4837-BDD1-C7C30E461CB5}" dt="2020-11-05T19:55:47.514" v="377" actId="1076"/>
          <ac:picMkLst>
            <pc:docMk/>
            <pc:sldMk cId="2030408262" sldId="445"/>
            <ac:picMk id="10" creationId="{F2F41144-D959-4D3D-B158-488C107FE024}"/>
          </ac:picMkLst>
        </pc:picChg>
      </pc:sldChg>
      <pc:sldChg chg="addSp delSp modSp mod modShow">
        <pc:chgData name="Madison Barshick" userId="018e86c795618d47" providerId="LiveId" clId="{89FBD1FC-1BE9-4837-BDD1-C7C30E461CB5}" dt="2020-11-05T20:07:35.117" v="580" actId="729"/>
        <pc:sldMkLst>
          <pc:docMk/>
          <pc:sldMk cId="749222140" sldId="446"/>
        </pc:sldMkLst>
        <pc:spChg chg="del">
          <ac:chgData name="Madison Barshick" userId="018e86c795618d47" providerId="LiveId" clId="{89FBD1FC-1BE9-4837-BDD1-C7C30E461CB5}" dt="2020-11-05T20:03:32.753" v="502" actId="478"/>
          <ac:spMkLst>
            <pc:docMk/>
            <pc:sldMk cId="749222140" sldId="446"/>
            <ac:spMk id="2" creationId="{C8B11FED-7555-43C1-A24C-2E48EC0EFC67}"/>
          </ac:spMkLst>
        </pc:spChg>
        <pc:spChg chg="del">
          <ac:chgData name="Madison Barshick" userId="018e86c795618d47" providerId="LiveId" clId="{89FBD1FC-1BE9-4837-BDD1-C7C30E461CB5}" dt="2020-10-20T16:15:43.545" v="141" actId="478"/>
          <ac:spMkLst>
            <pc:docMk/>
            <pc:sldMk cId="749222140" sldId="446"/>
            <ac:spMk id="4" creationId="{F60B41EC-61CC-463C-AB01-C72962A47923}"/>
          </ac:spMkLst>
        </pc:spChg>
        <pc:picChg chg="add mod modCrop">
          <ac:chgData name="Madison Barshick" userId="018e86c795618d47" providerId="LiveId" clId="{89FBD1FC-1BE9-4837-BDD1-C7C30E461CB5}" dt="2020-10-20T16:16:09.857" v="147" actId="1076"/>
          <ac:picMkLst>
            <pc:docMk/>
            <pc:sldMk cId="749222140" sldId="446"/>
            <ac:picMk id="10" creationId="{AD2BEDEF-7CF1-4CB9-B037-9A805035990C}"/>
          </ac:picMkLst>
        </pc:picChg>
      </pc:sldChg>
      <pc:sldChg chg="delSp modSp mod modShow">
        <pc:chgData name="Madison Barshick" userId="018e86c795618d47" providerId="LiveId" clId="{89FBD1FC-1BE9-4837-BDD1-C7C30E461CB5}" dt="2020-11-05T20:08:09.631" v="627" actId="729"/>
        <pc:sldMkLst>
          <pc:docMk/>
          <pc:sldMk cId="1431575300" sldId="447"/>
        </pc:sldMkLst>
        <pc:spChg chg="del">
          <ac:chgData name="Madison Barshick" userId="018e86c795618d47" providerId="LiveId" clId="{89FBD1FC-1BE9-4837-BDD1-C7C30E461CB5}" dt="2020-10-20T16:32:04.776" v="308" actId="478"/>
          <ac:spMkLst>
            <pc:docMk/>
            <pc:sldMk cId="1431575300" sldId="447"/>
            <ac:spMk id="2" creationId="{0991E3C9-6292-4DD5-8CB7-208711383491}"/>
          </ac:spMkLst>
        </pc:spChg>
        <pc:spChg chg="mod">
          <ac:chgData name="Madison Barshick" userId="018e86c795618d47" providerId="LiveId" clId="{89FBD1FC-1BE9-4837-BDD1-C7C30E461CB5}" dt="2020-11-05T20:05:50.206" v="550"/>
          <ac:spMkLst>
            <pc:docMk/>
            <pc:sldMk cId="1431575300" sldId="447"/>
            <ac:spMk id="6" creationId="{C9E99CBA-CFFA-4A42-9CD5-06819547AF85}"/>
          </ac:spMkLst>
        </pc:spChg>
      </pc:sldChg>
      <pc:sldChg chg="delSp modSp mod modShow">
        <pc:chgData name="Madison Barshick" userId="018e86c795618d47" providerId="LiveId" clId="{89FBD1FC-1BE9-4837-BDD1-C7C30E461CB5}" dt="2020-11-05T20:08:10.800" v="628" actId="729"/>
        <pc:sldMkLst>
          <pc:docMk/>
          <pc:sldMk cId="3368868283" sldId="448"/>
        </pc:sldMkLst>
        <pc:spChg chg="del">
          <ac:chgData name="Madison Barshick" userId="018e86c795618d47" providerId="LiveId" clId="{89FBD1FC-1BE9-4837-BDD1-C7C30E461CB5}" dt="2020-10-20T16:32:08.583" v="309" actId="478"/>
          <ac:spMkLst>
            <pc:docMk/>
            <pc:sldMk cId="3368868283" sldId="448"/>
            <ac:spMk id="2" creationId="{46458B33-F8FE-48DB-823B-F84F032A0229}"/>
          </ac:spMkLst>
        </pc:spChg>
        <pc:spChg chg="mod">
          <ac:chgData name="Madison Barshick" userId="018e86c795618d47" providerId="LiveId" clId="{89FBD1FC-1BE9-4837-BDD1-C7C30E461CB5}" dt="2020-11-05T20:06:07.093" v="551"/>
          <ac:spMkLst>
            <pc:docMk/>
            <pc:sldMk cId="3368868283" sldId="448"/>
            <ac:spMk id="4" creationId="{ED90AECC-BC71-4B97-96E1-F9CC77416064}"/>
          </ac:spMkLst>
        </pc:spChg>
        <pc:spChg chg="mod">
          <ac:chgData name="Madison Barshick" userId="018e86c795618d47" providerId="LiveId" clId="{89FBD1FC-1BE9-4837-BDD1-C7C30E461CB5}" dt="2020-11-05T20:06:14.843" v="552"/>
          <ac:spMkLst>
            <pc:docMk/>
            <pc:sldMk cId="3368868283" sldId="448"/>
            <ac:spMk id="7" creationId="{A6F638A5-3EC9-481E-B424-31B473516F64}"/>
          </ac:spMkLst>
        </pc:spChg>
      </pc:sldChg>
      <pc:sldChg chg="delSp modSp mod modShow">
        <pc:chgData name="Madison Barshick" userId="018e86c795618d47" providerId="LiveId" clId="{89FBD1FC-1BE9-4837-BDD1-C7C30E461CB5}" dt="2020-11-05T20:08:11.602" v="629" actId="729"/>
        <pc:sldMkLst>
          <pc:docMk/>
          <pc:sldMk cId="2918750958" sldId="449"/>
        </pc:sldMkLst>
        <pc:spChg chg="del">
          <ac:chgData name="Madison Barshick" userId="018e86c795618d47" providerId="LiveId" clId="{89FBD1FC-1BE9-4837-BDD1-C7C30E461CB5}" dt="2020-10-20T16:32:12.542" v="310" actId="478"/>
          <ac:spMkLst>
            <pc:docMk/>
            <pc:sldMk cId="2918750958" sldId="449"/>
            <ac:spMk id="2" creationId="{F08BB980-9E08-4E7F-AF6B-FB2AE350FFCD}"/>
          </ac:spMkLst>
        </pc:spChg>
        <pc:spChg chg="mod">
          <ac:chgData name="Madison Barshick" userId="018e86c795618d47" providerId="LiveId" clId="{89FBD1FC-1BE9-4837-BDD1-C7C30E461CB5}" dt="2020-11-05T20:06:25.211" v="553"/>
          <ac:spMkLst>
            <pc:docMk/>
            <pc:sldMk cId="2918750958" sldId="449"/>
            <ac:spMk id="6" creationId="{6AB8AC74-5940-41A6-9031-F131862988EA}"/>
          </ac:spMkLst>
        </pc:spChg>
      </pc:sldChg>
      <pc:sldChg chg="add">
        <pc:chgData name="Madison Barshick" userId="018e86c795618d47" providerId="LiveId" clId="{89FBD1FC-1BE9-4837-BDD1-C7C30E461CB5}" dt="2020-11-05T20:08:20.925" v="630"/>
        <pc:sldMkLst>
          <pc:docMk/>
          <pc:sldMk cId="2678296059" sldId="450"/>
        </pc:sldMkLst>
      </pc:sldChg>
      <pc:sldChg chg="add">
        <pc:chgData name="Madison Barshick" userId="018e86c795618d47" providerId="LiveId" clId="{89FBD1FC-1BE9-4837-BDD1-C7C30E461CB5}" dt="2020-11-05T20:08:22.388" v="631"/>
        <pc:sldMkLst>
          <pc:docMk/>
          <pc:sldMk cId="1231292864" sldId="451"/>
        </pc:sldMkLst>
      </pc:sldChg>
      <pc:sldChg chg="add">
        <pc:chgData name="Madison Barshick" userId="018e86c795618d47" providerId="LiveId" clId="{89FBD1FC-1BE9-4837-BDD1-C7C30E461CB5}" dt="2020-11-05T20:08:24.576" v="632"/>
        <pc:sldMkLst>
          <pc:docMk/>
          <pc:sldMk cId="3352782995" sldId="452"/>
        </pc:sldMkLst>
      </pc:sldChg>
      <pc:sldChg chg="add">
        <pc:chgData name="Madison Barshick" userId="018e86c795618d47" providerId="LiveId" clId="{89FBD1FC-1BE9-4837-BDD1-C7C30E461CB5}" dt="2020-11-05T20:08:25.457" v="633"/>
        <pc:sldMkLst>
          <pc:docMk/>
          <pc:sldMk cId="3838921329" sldId="453"/>
        </pc:sldMkLst>
      </pc:sldChg>
      <pc:sldChg chg="add">
        <pc:chgData name="Madison Barshick" userId="018e86c795618d47" providerId="LiveId" clId="{89FBD1FC-1BE9-4837-BDD1-C7C30E461CB5}" dt="2020-11-05T20:08:26.592" v="634"/>
        <pc:sldMkLst>
          <pc:docMk/>
          <pc:sldMk cId="2460834621" sldId="454"/>
        </pc:sldMkLst>
      </pc:sldChg>
      <pc:sldChg chg="add">
        <pc:chgData name="Madison Barshick" userId="018e86c795618d47" providerId="LiveId" clId="{89FBD1FC-1BE9-4837-BDD1-C7C30E461CB5}" dt="2020-11-05T20:08:27.571" v="635"/>
        <pc:sldMkLst>
          <pc:docMk/>
          <pc:sldMk cId="383939240" sldId="455"/>
        </pc:sldMkLst>
      </pc:sldChg>
      <pc:sldChg chg="add">
        <pc:chgData name="Madison Barshick" userId="018e86c795618d47" providerId="LiveId" clId="{89FBD1FC-1BE9-4837-BDD1-C7C30E461CB5}" dt="2020-11-05T20:08:28.415" v="636"/>
        <pc:sldMkLst>
          <pc:docMk/>
          <pc:sldMk cId="2905838834" sldId="456"/>
        </pc:sldMkLst>
      </pc:sldChg>
      <pc:sldChg chg="add">
        <pc:chgData name="Madison Barshick" userId="018e86c795618d47" providerId="LiveId" clId="{89FBD1FC-1BE9-4837-BDD1-C7C30E461CB5}" dt="2020-11-05T20:08:29.279" v="637"/>
        <pc:sldMkLst>
          <pc:docMk/>
          <pc:sldMk cId="2080560803" sldId="457"/>
        </pc:sldMkLst>
      </pc:sldChg>
      <pc:sldChg chg="add">
        <pc:chgData name="Madison Barshick" userId="018e86c795618d47" providerId="LiveId" clId="{89FBD1FC-1BE9-4837-BDD1-C7C30E461CB5}" dt="2020-11-05T20:08:30.115" v="638"/>
        <pc:sldMkLst>
          <pc:docMk/>
          <pc:sldMk cId="4293822190" sldId="458"/>
        </pc:sldMkLst>
      </pc:sldChg>
      <pc:sldChg chg="add">
        <pc:chgData name="Madison Barshick" userId="018e86c795618d47" providerId="LiveId" clId="{89FBD1FC-1BE9-4837-BDD1-C7C30E461CB5}" dt="2020-11-05T20:08:30.913" v="639"/>
        <pc:sldMkLst>
          <pc:docMk/>
          <pc:sldMk cId="851836265" sldId="459"/>
        </pc:sldMkLst>
      </pc:sldChg>
      <pc:sldChg chg="add">
        <pc:chgData name="Madison Barshick" userId="018e86c795618d47" providerId="LiveId" clId="{89FBD1FC-1BE9-4837-BDD1-C7C30E461CB5}" dt="2020-11-05T20:08:31.723" v="640"/>
        <pc:sldMkLst>
          <pc:docMk/>
          <pc:sldMk cId="2896649951" sldId="460"/>
        </pc:sldMkLst>
      </pc:sldChg>
      <pc:sldChg chg="add">
        <pc:chgData name="Madison Barshick" userId="018e86c795618d47" providerId="LiveId" clId="{89FBD1FC-1BE9-4837-BDD1-C7C30E461CB5}" dt="2020-11-05T20:08:32.572" v="641"/>
        <pc:sldMkLst>
          <pc:docMk/>
          <pc:sldMk cId="2481141464" sldId="461"/>
        </pc:sldMkLst>
      </pc:sldChg>
      <pc:sldChg chg="add">
        <pc:chgData name="Madison Barshick" userId="018e86c795618d47" providerId="LiveId" clId="{89FBD1FC-1BE9-4837-BDD1-C7C30E461CB5}" dt="2020-11-05T20:08:33.361" v="642"/>
        <pc:sldMkLst>
          <pc:docMk/>
          <pc:sldMk cId="3833918653" sldId="462"/>
        </pc:sldMkLst>
      </pc:sldChg>
      <pc:sldChg chg="add">
        <pc:chgData name="Madison Barshick" userId="018e86c795618d47" providerId="LiveId" clId="{89FBD1FC-1BE9-4837-BDD1-C7C30E461CB5}" dt="2020-11-05T20:08:34.212" v="643"/>
        <pc:sldMkLst>
          <pc:docMk/>
          <pc:sldMk cId="717730004" sldId="463"/>
        </pc:sldMkLst>
      </pc:sldChg>
      <pc:sldChg chg="add">
        <pc:chgData name="Madison Barshick" userId="018e86c795618d47" providerId="LiveId" clId="{89FBD1FC-1BE9-4837-BDD1-C7C30E461CB5}" dt="2020-11-05T20:08:34.953" v="644"/>
        <pc:sldMkLst>
          <pc:docMk/>
          <pc:sldMk cId="2733625726" sldId="464"/>
        </pc:sldMkLst>
      </pc:sldChg>
      <pc:sldChg chg="add">
        <pc:chgData name="Madison Barshick" userId="018e86c795618d47" providerId="LiveId" clId="{89FBD1FC-1BE9-4837-BDD1-C7C30E461CB5}" dt="2020-11-05T20:08:35.760" v="645"/>
        <pc:sldMkLst>
          <pc:docMk/>
          <pc:sldMk cId="2502822223" sldId="465"/>
        </pc:sldMkLst>
      </pc:sldChg>
      <pc:sldChg chg="add">
        <pc:chgData name="Madison Barshick" userId="018e86c795618d47" providerId="LiveId" clId="{89FBD1FC-1BE9-4837-BDD1-C7C30E461CB5}" dt="2020-11-05T20:08:36.539" v="646"/>
        <pc:sldMkLst>
          <pc:docMk/>
          <pc:sldMk cId="100829283" sldId="466"/>
        </pc:sldMkLst>
      </pc:sldChg>
      <pc:sldChg chg="add">
        <pc:chgData name="Madison Barshick" userId="018e86c795618d47" providerId="LiveId" clId="{89FBD1FC-1BE9-4837-BDD1-C7C30E461CB5}" dt="2020-11-05T20:08:37.325" v="647"/>
        <pc:sldMkLst>
          <pc:docMk/>
          <pc:sldMk cId="3073040803" sldId="467"/>
        </pc:sldMkLst>
      </pc:sldChg>
      <pc:sldChg chg="add">
        <pc:chgData name="Madison Barshick" userId="018e86c795618d47" providerId="LiveId" clId="{89FBD1FC-1BE9-4837-BDD1-C7C30E461CB5}" dt="2020-11-05T20:08:38.106" v="648"/>
        <pc:sldMkLst>
          <pc:docMk/>
          <pc:sldMk cId="5834455" sldId="468"/>
        </pc:sldMkLst>
      </pc:sldChg>
      <pc:sldChg chg="add">
        <pc:chgData name="Madison Barshick" userId="018e86c795618d47" providerId="LiveId" clId="{89FBD1FC-1BE9-4837-BDD1-C7C30E461CB5}" dt="2020-11-05T20:08:38.905" v="649"/>
        <pc:sldMkLst>
          <pc:docMk/>
          <pc:sldMk cId="2018975283" sldId="469"/>
        </pc:sldMkLst>
      </pc:sldChg>
      <pc:sldChg chg="add">
        <pc:chgData name="Madison Barshick" userId="018e86c795618d47" providerId="LiveId" clId="{89FBD1FC-1BE9-4837-BDD1-C7C30E461CB5}" dt="2020-11-05T20:08:39.695" v="650"/>
        <pc:sldMkLst>
          <pc:docMk/>
          <pc:sldMk cId="4277981119" sldId="470"/>
        </pc:sldMkLst>
      </pc:sldChg>
      <pc:sldChg chg="add">
        <pc:chgData name="Madison Barshick" userId="018e86c795618d47" providerId="LiveId" clId="{89FBD1FC-1BE9-4837-BDD1-C7C30E461CB5}" dt="2020-11-05T20:08:40.490" v="651"/>
        <pc:sldMkLst>
          <pc:docMk/>
          <pc:sldMk cId="2630844744" sldId="471"/>
        </pc:sldMkLst>
      </pc:sldChg>
      <pc:sldChg chg="add">
        <pc:chgData name="Madison Barshick" userId="018e86c795618d47" providerId="LiveId" clId="{89FBD1FC-1BE9-4837-BDD1-C7C30E461CB5}" dt="2020-11-05T20:08:41.233" v="652"/>
        <pc:sldMkLst>
          <pc:docMk/>
          <pc:sldMk cId="1262865857" sldId="472"/>
        </pc:sldMkLst>
      </pc:sldChg>
      <pc:sldChg chg="add">
        <pc:chgData name="Madison Barshick" userId="018e86c795618d47" providerId="LiveId" clId="{89FBD1FC-1BE9-4837-BDD1-C7C30E461CB5}" dt="2020-11-05T20:08:41.943" v="653"/>
        <pc:sldMkLst>
          <pc:docMk/>
          <pc:sldMk cId="3191312656" sldId="473"/>
        </pc:sldMkLst>
      </pc:sldChg>
      <pc:sldChg chg="add ord">
        <pc:chgData name="Madison Barshick" userId="018e86c795618d47" providerId="LiveId" clId="{89FBD1FC-1BE9-4837-BDD1-C7C30E461CB5}" dt="2020-11-05T20:08:42.900" v="655"/>
        <pc:sldMkLst>
          <pc:docMk/>
          <pc:sldMk cId="3622652342" sldId="474"/>
        </pc:sldMkLst>
      </pc:sldChg>
      <pc:sldChg chg="add">
        <pc:chgData name="Madison Barshick" userId="018e86c795618d47" providerId="LiveId" clId="{89FBD1FC-1BE9-4837-BDD1-C7C30E461CB5}" dt="2020-11-05T20:08:44.847" v="656"/>
        <pc:sldMkLst>
          <pc:docMk/>
          <pc:sldMk cId="1282107356" sldId="475"/>
        </pc:sldMkLst>
      </pc:sldChg>
      <pc:sldChg chg="add">
        <pc:chgData name="Madison Barshick" userId="018e86c795618d47" providerId="LiveId" clId="{89FBD1FC-1BE9-4837-BDD1-C7C30E461CB5}" dt="2020-11-05T20:08:46.570" v="657"/>
        <pc:sldMkLst>
          <pc:docMk/>
          <pc:sldMk cId="3106972015" sldId="476"/>
        </pc:sldMkLst>
      </pc:sldChg>
      <pc:sldChg chg="add">
        <pc:chgData name="Madison Barshick" userId="018e86c795618d47" providerId="LiveId" clId="{89FBD1FC-1BE9-4837-BDD1-C7C30E461CB5}" dt="2020-11-05T20:08:47.490" v="658"/>
        <pc:sldMkLst>
          <pc:docMk/>
          <pc:sldMk cId="3491772035" sldId="477"/>
        </pc:sldMkLst>
      </pc:sldChg>
      <pc:sldChg chg="add">
        <pc:chgData name="Madison Barshick" userId="018e86c795618d47" providerId="LiveId" clId="{89FBD1FC-1BE9-4837-BDD1-C7C30E461CB5}" dt="2020-11-05T20:08:48.159" v="659"/>
        <pc:sldMkLst>
          <pc:docMk/>
          <pc:sldMk cId="1190104754" sldId="478"/>
        </pc:sldMkLst>
      </pc:sldChg>
      <pc:sldChg chg="add">
        <pc:chgData name="Madison Barshick" userId="018e86c795618d47" providerId="LiveId" clId="{89FBD1FC-1BE9-4837-BDD1-C7C30E461CB5}" dt="2020-11-05T20:08:48.906" v="660"/>
        <pc:sldMkLst>
          <pc:docMk/>
          <pc:sldMk cId="2445631892" sldId="479"/>
        </pc:sldMkLst>
      </pc:sldChg>
      <pc:sldChg chg="add">
        <pc:chgData name="Madison Barshick" userId="018e86c795618d47" providerId="LiveId" clId="{89FBD1FC-1BE9-4837-BDD1-C7C30E461CB5}" dt="2020-11-05T20:08:49.720" v="661"/>
        <pc:sldMkLst>
          <pc:docMk/>
          <pc:sldMk cId="2584422648" sldId="480"/>
        </pc:sldMkLst>
      </pc:sldChg>
      <pc:sldChg chg="add">
        <pc:chgData name="Madison Barshick" userId="018e86c795618d47" providerId="LiveId" clId="{89FBD1FC-1BE9-4837-BDD1-C7C30E461CB5}" dt="2020-11-05T20:08:50.476" v="662"/>
        <pc:sldMkLst>
          <pc:docMk/>
          <pc:sldMk cId="434597043" sldId="481"/>
        </pc:sldMkLst>
      </pc:sldChg>
      <pc:sldChg chg="add">
        <pc:chgData name="Madison Barshick" userId="018e86c795618d47" providerId="LiveId" clId="{89FBD1FC-1BE9-4837-BDD1-C7C30E461CB5}" dt="2020-11-05T20:08:51.261" v="663"/>
        <pc:sldMkLst>
          <pc:docMk/>
          <pc:sldMk cId="860355419" sldId="482"/>
        </pc:sldMkLst>
      </pc:sldChg>
      <pc:sldChg chg="add">
        <pc:chgData name="Madison Barshick" userId="018e86c795618d47" providerId="LiveId" clId="{89FBD1FC-1BE9-4837-BDD1-C7C30E461CB5}" dt="2020-11-05T20:08:52.013" v="664"/>
        <pc:sldMkLst>
          <pc:docMk/>
          <pc:sldMk cId="3151100582" sldId="483"/>
        </pc:sldMkLst>
      </pc:sldChg>
      <pc:sldChg chg="add">
        <pc:chgData name="Madison Barshick" userId="018e86c795618d47" providerId="LiveId" clId="{89FBD1FC-1BE9-4837-BDD1-C7C30E461CB5}" dt="2020-11-05T20:08:52.794" v="665"/>
        <pc:sldMkLst>
          <pc:docMk/>
          <pc:sldMk cId="3858923557" sldId="484"/>
        </pc:sldMkLst>
      </pc:sldChg>
      <pc:sldChg chg="add">
        <pc:chgData name="Madison Barshick" userId="018e86c795618d47" providerId="LiveId" clId="{89FBD1FC-1BE9-4837-BDD1-C7C30E461CB5}" dt="2020-11-05T20:08:53.569" v="666"/>
        <pc:sldMkLst>
          <pc:docMk/>
          <pc:sldMk cId="263769250" sldId="485"/>
        </pc:sldMkLst>
      </pc:sldChg>
      <pc:sldChg chg="add">
        <pc:chgData name="Madison Barshick" userId="018e86c795618d47" providerId="LiveId" clId="{89FBD1FC-1BE9-4837-BDD1-C7C30E461CB5}" dt="2020-11-05T20:08:54.375" v="667"/>
        <pc:sldMkLst>
          <pc:docMk/>
          <pc:sldMk cId="71636001" sldId="486"/>
        </pc:sldMkLst>
      </pc:sldChg>
      <pc:sldChg chg="add">
        <pc:chgData name="Madison Barshick" userId="018e86c795618d47" providerId="LiveId" clId="{89FBD1FC-1BE9-4837-BDD1-C7C30E461CB5}" dt="2020-11-05T20:08:55.140" v="668"/>
        <pc:sldMkLst>
          <pc:docMk/>
          <pc:sldMk cId="1415028696" sldId="487"/>
        </pc:sldMkLst>
      </pc:sldChg>
      <pc:sldChg chg="add">
        <pc:chgData name="Madison Barshick" userId="018e86c795618d47" providerId="LiveId" clId="{89FBD1FC-1BE9-4837-BDD1-C7C30E461CB5}" dt="2020-11-05T20:08:55.928" v="669"/>
        <pc:sldMkLst>
          <pc:docMk/>
          <pc:sldMk cId="2919346092" sldId="488"/>
        </pc:sldMkLst>
      </pc:sldChg>
      <pc:sldChg chg="add">
        <pc:chgData name="Madison Barshick" userId="018e86c795618d47" providerId="LiveId" clId="{89FBD1FC-1BE9-4837-BDD1-C7C30E461CB5}" dt="2020-11-05T20:08:56.754" v="670"/>
        <pc:sldMkLst>
          <pc:docMk/>
          <pc:sldMk cId="1673084054" sldId="489"/>
        </pc:sldMkLst>
      </pc:sldChg>
      <pc:sldChg chg="add">
        <pc:chgData name="Madison Barshick" userId="018e86c795618d47" providerId="LiveId" clId="{89FBD1FC-1BE9-4837-BDD1-C7C30E461CB5}" dt="2020-11-05T20:08:57.504" v="671"/>
        <pc:sldMkLst>
          <pc:docMk/>
          <pc:sldMk cId="1970562877" sldId="490"/>
        </pc:sldMkLst>
      </pc:sldChg>
      <pc:sldChg chg="add">
        <pc:chgData name="Madison Barshick" userId="018e86c795618d47" providerId="LiveId" clId="{89FBD1FC-1BE9-4837-BDD1-C7C30E461CB5}" dt="2020-11-05T20:08:58.310" v="672"/>
        <pc:sldMkLst>
          <pc:docMk/>
          <pc:sldMk cId="72550254" sldId="491"/>
        </pc:sldMkLst>
      </pc:sldChg>
      <pc:sldChg chg="add">
        <pc:chgData name="Madison Barshick" userId="018e86c795618d47" providerId="LiveId" clId="{89FBD1FC-1BE9-4837-BDD1-C7C30E461CB5}" dt="2020-11-05T20:08:59.135" v="673"/>
        <pc:sldMkLst>
          <pc:docMk/>
          <pc:sldMk cId="1948341578" sldId="492"/>
        </pc:sldMkLst>
      </pc:sldChg>
      <pc:sldChg chg="add">
        <pc:chgData name="Madison Barshick" userId="018e86c795618d47" providerId="LiveId" clId="{89FBD1FC-1BE9-4837-BDD1-C7C30E461CB5}" dt="2020-11-05T20:08:59.961" v="674"/>
        <pc:sldMkLst>
          <pc:docMk/>
          <pc:sldMk cId="2411783701" sldId="493"/>
        </pc:sldMkLst>
      </pc:sldChg>
      <pc:sldChg chg="add">
        <pc:chgData name="Madison Barshick" userId="018e86c795618d47" providerId="LiveId" clId="{89FBD1FC-1BE9-4837-BDD1-C7C30E461CB5}" dt="2020-11-05T20:09:00.726" v="675"/>
        <pc:sldMkLst>
          <pc:docMk/>
          <pc:sldMk cId="2783010161" sldId="494"/>
        </pc:sldMkLst>
      </pc:sldChg>
      <pc:sldChg chg="add">
        <pc:chgData name="Madison Barshick" userId="018e86c795618d47" providerId="LiveId" clId="{89FBD1FC-1BE9-4837-BDD1-C7C30E461CB5}" dt="2020-11-05T20:09:01.496" v="676"/>
        <pc:sldMkLst>
          <pc:docMk/>
          <pc:sldMk cId="1405064620" sldId="495"/>
        </pc:sldMkLst>
      </pc:sldChg>
      <pc:sldChg chg="add">
        <pc:chgData name="Madison Barshick" userId="018e86c795618d47" providerId="LiveId" clId="{89FBD1FC-1BE9-4837-BDD1-C7C30E461CB5}" dt="2020-11-05T20:09:02.171" v="677"/>
        <pc:sldMkLst>
          <pc:docMk/>
          <pc:sldMk cId="3522736086" sldId="496"/>
        </pc:sldMkLst>
      </pc:sldChg>
      <pc:sldChg chg="add">
        <pc:chgData name="Madison Barshick" userId="018e86c795618d47" providerId="LiveId" clId="{89FBD1FC-1BE9-4837-BDD1-C7C30E461CB5}" dt="2020-11-05T20:09:02.967" v="678"/>
        <pc:sldMkLst>
          <pc:docMk/>
          <pc:sldMk cId="1369867375" sldId="497"/>
        </pc:sldMkLst>
      </pc:sldChg>
      <pc:sldChg chg="add">
        <pc:chgData name="Madison Barshick" userId="018e86c795618d47" providerId="LiveId" clId="{89FBD1FC-1BE9-4837-BDD1-C7C30E461CB5}" dt="2020-11-05T20:09:03.714" v="679"/>
        <pc:sldMkLst>
          <pc:docMk/>
          <pc:sldMk cId="2343672386" sldId="498"/>
        </pc:sldMkLst>
      </pc:sldChg>
      <pc:sldChg chg="add">
        <pc:chgData name="Madison Barshick" userId="018e86c795618d47" providerId="LiveId" clId="{89FBD1FC-1BE9-4837-BDD1-C7C30E461CB5}" dt="2020-11-05T20:09:04.499" v="680"/>
        <pc:sldMkLst>
          <pc:docMk/>
          <pc:sldMk cId="477614549" sldId="499"/>
        </pc:sldMkLst>
      </pc:sldChg>
      <pc:sldChg chg="add">
        <pc:chgData name="Madison Barshick" userId="018e86c795618d47" providerId="LiveId" clId="{89FBD1FC-1BE9-4837-BDD1-C7C30E461CB5}" dt="2020-11-05T20:09:05.260" v="681"/>
        <pc:sldMkLst>
          <pc:docMk/>
          <pc:sldMk cId="318053853" sldId="500"/>
        </pc:sldMkLst>
      </pc:sldChg>
      <pc:sldChg chg="add">
        <pc:chgData name="Madison Barshick" userId="018e86c795618d47" providerId="LiveId" clId="{89FBD1FC-1BE9-4837-BDD1-C7C30E461CB5}" dt="2020-11-05T20:09:06.069" v="682"/>
        <pc:sldMkLst>
          <pc:docMk/>
          <pc:sldMk cId="532866004" sldId="501"/>
        </pc:sldMkLst>
      </pc:sldChg>
      <pc:sldChg chg="add">
        <pc:chgData name="Madison Barshick" userId="018e86c795618d47" providerId="LiveId" clId="{89FBD1FC-1BE9-4837-BDD1-C7C30E461CB5}" dt="2020-11-05T20:09:06.926" v="683"/>
        <pc:sldMkLst>
          <pc:docMk/>
          <pc:sldMk cId="2157040487" sldId="502"/>
        </pc:sldMkLst>
      </pc:sldChg>
      <pc:sldChg chg="add">
        <pc:chgData name="Madison Barshick" userId="018e86c795618d47" providerId="LiveId" clId="{89FBD1FC-1BE9-4837-BDD1-C7C30E461CB5}" dt="2020-11-05T20:09:07.707" v="684"/>
        <pc:sldMkLst>
          <pc:docMk/>
          <pc:sldMk cId="449819942" sldId="503"/>
        </pc:sldMkLst>
      </pc:sldChg>
      <pc:sldChg chg="add">
        <pc:chgData name="Madison Barshick" userId="018e86c795618d47" providerId="LiveId" clId="{89FBD1FC-1BE9-4837-BDD1-C7C30E461CB5}" dt="2020-11-05T20:09:08.477" v="685"/>
        <pc:sldMkLst>
          <pc:docMk/>
          <pc:sldMk cId="2587581293" sldId="504"/>
        </pc:sldMkLst>
      </pc:sldChg>
      <pc:sldChg chg="add">
        <pc:chgData name="Madison Barshick" userId="018e86c795618d47" providerId="LiveId" clId="{89FBD1FC-1BE9-4837-BDD1-C7C30E461CB5}" dt="2020-11-05T20:09:09.259" v="686"/>
        <pc:sldMkLst>
          <pc:docMk/>
          <pc:sldMk cId="3049566082" sldId="505"/>
        </pc:sldMkLst>
      </pc:sldChg>
      <pc:sldChg chg="add">
        <pc:chgData name="Madison Barshick" userId="018e86c795618d47" providerId="LiveId" clId="{89FBD1FC-1BE9-4837-BDD1-C7C30E461CB5}" dt="2020-11-05T20:09:09.973" v="687"/>
        <pc:sldMkLst>
          <pc:docMk/>
          <pc:sldMk cId="3657342204" sldId="506"/>
        </pc:sldMkLst>
      </pc:sldChg>
      <pc:sldChg chg="add">
        <pc:chgData name="Madison Barshick" userId="018e86c795618d47" providerId="LiveId" clId="{89FBD1FC-1BE9-4837-BDD1-C7C30E461CB5}" dt="2020-11-05T20:09:10.731" v="688"/>
        <pc:sldMkLst>
          <pc:docMk/>
          <pc:sldMk cId="2357901302" sldId="507"/>
        </pc:sldMkLst>
      </pc:sldChg>
      <pc:sldChg chg="add">
        <pc:chgData name="Madison Barshick" userId="018e86c795618d47" providerId="LiveId" clId="{89FBD1FC-1BE9-4837-BDD1-C7C30E461CB5}" dt="2020-11-05T20:09:11.507" v="689"/>
        <pc:sldMkLst>
          <pc:docMk/>
          <pc:sldMk cId="3156782368" sldId="508"/>
        </pc:sldMkLst>
      </pc:sldChg>
      <pc:sldChg chg="add">
        <pc:chgData name="Madison Barshick" userId="018e86c795618d47" providerId="LiveId" clId="{89FBD1FC-1BE9-4837-BDD1-C7C30E461CB5}" dt="2020-11-05T20:09:12.267" v="690"/>
        <pc:sldMkLst>
          <pc:docMk/>
          <pc:sldMk cId="2881097771" sldId="509"/>
        </pc:sldMkLst>
      </pc:sldChg>
      <pc:sldChg chg="add">
        <pc:chgData name="Madison Barshick" userId="018e86c795618d47" providerId="LiveId" clId="{89FBD1FC-1BE9-4837-BDD1-C7C30E461CB5}" dt="2020-11-05T20:09:13.065" v="691"/>
        <pc:sldMkLst>
          <pc:docMk/>
          <pc:sldMk cId="2652384111" sldId="510"/>
        </pc:sldMkLst>
      </pc:sldChg>
      <pc:sldChg chg="add">
        <pc:chgData name="Madison Barshick" userId="018e86c795618d47" providerId="LiveId" clId="{89FBD1FC-1BE9-4837-BDD1-C7C30E461CB5}" dt="2020-11-05T20:09:13.845" v="692"/>
        <pc:sldMkLst>
          <pc:docMk/>
          <pc:sldMk cId="3136856039" sldId="511"/>
        </pc:sldMkLst>
      </pc:sldChg>
      <pc:sldChg chg="add">
        <pc:chgData name="Madison Barshick" userId="018e86c795618d47" providerId="LiveId" clId="{89FBD1FC-1BE9-4837-BDD1-C7C30E461CB5}" dt="2020-11-05T20:09:14.979" v="693"/>
        <pc:sldMkLst>
          <pc:docMk/>
          <pc:sldMk cId="2931200057" sldId="512"/>
        </pc:sldMkLst>
      </pc:sldChg>
      <pc:sldChg chg="add">
        <pc:chgData name="Madison Barshick" userId="018e86c795618d47" providerId="LiveId" clId="{89FBD1FC-1BE9-4837-BDD1-C7C30E461CB5}" dt="2020-11-05T20:09:15.769" v="694"/>
        <pc:sldMkLst>
          <pc:docMk/>
          <pc:sldMk cId="1056255008" sldId="513"/>
        </pc:sldMkLst>
      </pc:sldChg>
      <pc:sldChg chg="add">
        <pc:chgData name="Madison Barshick" userId="018e86c795618d47" providerId="LiveId" clId="{89FBD1FC-1BE9-4837-BDD1-C7C30E461CB5}" dt="2020-11-05T20:09:16.527" v="695"/>
        <pc:sldMkLst>
          <pc:docMk/>
          <pc:sldMk cId="3309032895" sldId="514"/>
        </pc:sldMkLst>
      </pc:sldChg>
      <pc:sldChg chg="add">
        <pc:chgData name="Madison Barshick" userId="018e86c795618d47" providerId="LiveId" clId="{89FBD1FC-1BE9-4837-BDD1-C7C30E461CB5}" dt="2020-11-05T20:09:17.357" v="696"/>
        <pc:sldMkLst>
          <pc:docMk/>
          <pc:sldMk cId="2095311424" sldId="515"/>
        </pc:sldMkLst>
      </pc:sldChg>
      <pc:sldChg chg="add">
        <pc:chgData name="Madison Barshick" userId="018e86c795618d47" providerId="LiveId" clId="{89FBD1FC-1BE9-4837-BDD1-C7C30E461CB5}" dt="2020-11-05T20:09:18.135" v="697"/>
        <pc:sldMkLst>
          <pc:docMk/>
          <pc:sldMk cId="2177913271" sldId="516"/>
        </pc:sldMkLst>
      </pc:sldChg>
      <pc:sldChg chg="add">
        <pc:chgData name="Madison Barshick" userId="018e86c795618d47" providerId="LiveId" clId="{89FBD1FC-1BE9-4837-BDD1-C7C30E461CB5}" dt="2020-11-05T20:09:18.961" v="698"/>
        <pc:sldMkLst>
          <pc:docMk/>
          <pc:sldMk cId="3395307156" sldId="517"/>
        </pc:sldMkLst>
      </pc:sldChg>
      <pc:sldChg chg="add">
        <pc:chgData name="Madison Barshick" userId="018e86c795618d47" providerId="LiveId" clId="{89FBD1FC-1BE9-4837-BDD1-C7C30E461CB5}" dt="2020-11-05T20:09:19.788" v="699"/>
        <pc:sldMkLst>
          <pc:docMk/>
          <pc:sldMk cId="779181106" sldId="518"/>
        </pc:sldMkLst>
      </pc:sldChg>
      <pc:sldChg chg="add del">
        <pc:chgData name="Madison Barshick" userId="018e86c795618d47" providerId="LiveId" clId="{89FBD1FC-1BE9-4837-BDD1-C7C30E461CB5}" dt="2020-11-05T20:09:21.999" v="701" actId="47"/>
        <pc:sldMkLst>
          <pc:docMk/>
          <pc:sldMk cId="1681552127" sldId="519"/>
        </pc:sldMkLst>
      </pc:sldChg>
      <pc:sldChg chg="add">
        <pc:chgData name="Madison Barshick" userId="018e86c795618d47" providerId="LiveId" clId="{89FBD1FC-1BE9-4837-BDD1-C7C30E461CB5}" dt="2020-11-05T20:09:24.423" v="702"/>
        <pc:sldMkLst>
          <pc:docMk/>
          <pc:sldMk cId="3543651106" sldId="5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7ECA7-47B4-45E0-91E8-836A4A8E4982}"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B6DC2-5A72-4996-96A3-7AFDEE2A9FBF}" type="slidenum">
              <a:rPr lang="en-US" smtClean="0"/>
              <a:t>‹#›</a:t>
            </a:fld>
            <a:endParaRPr lang="en-US"/>
          </a:p>
        </p:txBody>
      </p:sp>
    </p:spTree>
    <p:extLst>
      <p:ext uri="{BB962C8B-B14F-4D97-AF65-F5344CB8AC3E}">
        <p14:creationId xmlns:p14="http://schemas.microsoft.com/office/powerpoint/2010/main" val="154647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35FE-8053-4994-9E75-B572EEAFB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8EFFE-9D00-4B4D-BCB8-F19CC5129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103B3D-4C5C-4F09-8EC3-A6C369C443AD}"/>
              </a:ext>
            </a:extLst>
          </p:cNvPr>
          <p:cNvSpPr>
            <a:spLocks noGrp="1"/>
          </p:cNvSpPr>
          <p:nvPr>
            <p:ph type="dt" sz="half" idx="10"/>
          </p:nvPr>
        </p:nvSpPr>
        <p:spPr/>
        <p:txBody>
          <a:bodyPr/>
          <a:lstStyle/>
          <a:p>
            <a:fld id="{E30D5FA5-EBCD-4A66-97C5-8394F50CEBA3}" type="datetime1">
              <a:rPr lang="en-US" smtClean="0"/>
              <a:t>11/6/2020</a:t>
            </a:fld>
            <a:endParaRPr lang="en-US"/>
          </a:p>
        </p:txBody>
      </p:sp>
      <p:sp>
        <p:nvSpPr>
          <p:cNvPr id="5" name="Footer Placeholder 4">
            <a:extLst>
              <a:ext uri="{FF2B5EF4-FFF2-40B4-BE49-F238E27FC236}">
                <a16:creationId xmlns:a16="http://schemas.microsoft.com/office/drawing/2014/main" id="{AB657F23-3D94-46EC-9F96-70E48AFEC602}"/>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DE822456-269D-4972-A921-4B52B943D83C}"/>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228265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59FB-866E-4793-8594-E1031EACA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479D6-A074-4A10-849C-BE7D5455F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BE56D-B972-4A0E-A7B9-D6C779E418CA}"/>
              </a:ext>
            </a:extLst>
          </p:cNvPr>
          <p:cNvSpPr>
            <a:spLocks noGrp="1"/>
          </p:cNvSpPr>
          <p:nvPr>
            <p:ph type="dt" sz="half" idx="10"/>
          </p:nvPr>
        </p:nvSpPr>
        <p:spPr/>
        <p:txBody>
          <a:bodyPr/>
          <a:lstStyle/>
          <a:p>
            <a:fld id="{107685D8-B2CD-4EED-8185-7626FD52077E}" type="datetime1">
              <a:rPr lang="en-US" smtClean="0"/>
              <a:t>11/6/2020</a:t>
            </a:fld>
            <a:endParaRPr lang="en-US"/>
          </a:p>
        </p:txBody>
      </p:sp>
      <p:sp>
        <p:nvSpPr>
          <p:cNvPr id="5" name="Footer Placeholder 4">
            <a:extLst>
              <a:ext uri="{FF2B5EF4-FFF2-40B4-BE49-F238E27FC236}">
                <a16:creationId xmlns:a16="http://schemas.microsoft.com/office/drawing/2014/main" id="{7ACAB9BA-9A6C-4E52-BDC5-2333FED13660}"/>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603A3E33-A841-4C36-BCB8-B1133AD5A7B0}"/>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281631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18A5E-2C65-4475-8DCF-47D87CAF98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7A02BC-D951-44C1-8772-FAB9247B0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E1B91-B275-4464-B72F-9755CF73D112}"/>
              </a:ext>
            </a:extLst>
          </p:cNvPr>
          <p:cNvSpPr>
            <a:spLocks noGrp="1"/>
          </p:cNvSpPr>
          <p:nvPr>
            <p:ph type="dt" sz="half" idx="10"/>
          </p:nvPr>
        </p:nvSpPr>
        <p:spPr/>
        <p:txBody>
          <a:bodyPr/>
          <a:lstStyle/>
          <a:p>
            <a:fld id="{E9D253AD-2AA6-4469-8BCD-DF70A3399647}" type="datetime1">
              <a:rPr lang="en-US" smtClean="0"/>
              <a:t>11/6/2020</a:t>
            </a:fld>
            <a:endParaRPr lang="en-US"/>
          </a:p>
        </p:txBody>
      </p:sp>
      <p:sp>
        <p:nvSpPr>
          <p:cNvPr id="5" name="Footer Placeholder 4">
            <a:extLst>
              <a:ext uri="{FF2B5EF4-FFF2-40B4-BE49-F238E27FC236}">
                <a16:creationId xmlns:a16="http://schemas.microsoft.com/office/drawing/2014/main" id="{9CD29CF2-2DD8-4A88-965D-FA28A4C0E87B}"/>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AAABF4AC-1BC9-4BCD-B685-2CF0F7FF0F60}"/>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194038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251A-66A4-4CDD-AE9C-522A0A8E9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D2236-0FB5-412D-ADF3-7E0955CE8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51F2F-2292-4718-A7F3-30A32F9A553D}"/>
              </a:ext>
            </a:extLst>
          </p:cNvPr>
          <p:cNvSpPr>
            <a:spLocks noGrp="1"/>
          </p:cNvSpPr>
          <p:nvPr>
            <p:ph type="dt" sz="half" idx="10"/>
          </p:nvPr>
        </p:nvSpPr>
        <p:spPr/>
        <p:txBody>
          <a:bodyPr/>
          <a:lstStyle/>
          <a:p>
            <a:fld id="{4B2ABFE7-1034-4795-B6B9-A39878C53799}" type="datetime1">
              <a:rPr lang="en-US" smtClean="0"/>
              <a:t>11/6/2020</a:t>
            </a:fld>
            <a:endParaRPr lang="en-US"/>
          </a:p>
        </p:txBody>
      </p:sp>
      <p:sp>
        <p:nvSpPr>
          <p:cNvPr id="5" name="Footer Placeholder 4">
            <a:extLst>
              <a:ext uri="{FF2B5EF4-FFF2-40B4-BE49-F238E27FC236}">
                <a16:creationId xmlns:a16="http://schemas.microsoft.com/office/drawing/2014/main" id="{CDDA8921-4D15-4DCB-A6E3-2AC62859DBB6}"/>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BCBC3EFA-04D3-46BA-88F3-E1AB53C96EE7}"/>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2764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4698-C0BB-41F8-A34D-2D4C9A390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1C427-960C-4094-9568-7A146E7A2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3173E1-F106-422E-B7E7-5B99A251A46B}"/>
              </a:ext>
            </a:extLst>
          </p:cNvPr>
          <p:cNvSpPr>
            <a:spLocks noGrp="1"/>
          </p:cNvSpPr>
          <p:nvPr>
            <p:ph type="dt" sz="half" idx="10"/>
          </p:nvPr>
        </p:nvSpPr>
        <p:spPr/>
        <p:txBody>
          <a:bodyPr/>
          <a:lstStyle/>
          <a:p>
            <a:fld id="{8C943573-673E-4466-87C4-40D53C6D065E}" type="datetime1">
              <a:rPr lang="en-US" smtClean="0"/>
              <a:t>11/6/2020</a:t>
            </a:fld>
            <a:endParaRPr lang="en-US"/>
          </a:p>
        </p:txBody>
      </p:sp>
      <p:sp>
        <p:nvSpPr>
          <p:cNvPr id="5" name="Footer Placeholder 4">
            <a:extLst>
              <a:ext uri="{FF2B5EF4-FFF2-40B4-BE49-F238E27FC236}">
                <a16:creationId xmlns:a16="http://schemas.microsoft.com/office/drawing/2014/main" id="{C27EF55E-92A2-4C2B-A61D-59E9EB7C2241}"/>
              </a:ext>
            </a:extLst>
          </p:cNvPr>
          <p:cNvSpPr>
            <a:spLocks noGrp="1"/>
          </p:cNvSpPr>
          <p:nvPr>
            <p:ph type="ftr" sz="quarter" idx="11"/>
          </p:nvPr>
        </p:nvSpPr>
        <p:spPr/>
        <p:txBody>
          <a:bodyPr/>
          <a:lstStyle/>
          <a:p>
            <a:r>
              <a:rPr lang="en-US"/>
              <a:t>Unknown X</a:t>
            </a:r>
          </a:p>
        </p:txBody>
      </p:sp>
      <p:sp>
        <p:nvSpPr>
          <p:cNvPr id="6" name="Slide Number Placeholder 5">
            <a:extLst>
              <a:ext uri="{FF2B5EF4-FFF2-40B4-BE49-F238E27FC236}">
                <a16:creationId xmlns:a16="http://schemas.microsoft.com/office/drawing/2014/main" id="{D5E94C7E-49C2-47CD-9A2C-743685E2398E}"/>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376459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FA81-C558-402D-9CBB-841F70351C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920BC-BDDA-47F5-BF25-286D978452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3469B3-0C8E-42EF-A95C-DDDEF7E8E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D78F3F-1950-4E0C-ADF2-A43CA3BE2BF8}"/>
              </a:ext>
            </a:extLst>
          </p:cNvPr>
          <p:cNvSpPr>
            <a:spLocks noGrp="1"/>
          </p:cNvSpPr>
          <p:nvPr>
            <p:ph type="dt" sz="half" idx="10"/>
          </p:nvPr>
        </p:nvSpPr>
        <p:spPr/>
        <p:txBody>
          <a:bodyPr/>
          <a:lstStyle/>
          <a:p>
            <a:fld id="{AEA36FFD-6EFB-488A-BD68-4C31A1B822C0}" type="datetime1">
              <a:rPr lang="en-US" smtClean="0"/>
              <a:t>11/6/2020</a:t>
            </a:fld>
            <a:endParaRPr lang="en-US"/>
          </a:p>
        </p:txBody>
      </p:sp>
      <p:sp>
        <p:nvSpPr>
          <p:cNvPr id="6" name="Footer Placeholder 5">
            <a:extLst>
              <a:ext uri="{FF2B5EF4-FFF2-40B4-BE49-F238E27FC236}">
                <a16:creationId xmlns:a16="http://schemas.microsoft.com/office/drawing/2014/main" id="{5497A0EF-BD41-4B41-9E1A-85E5B96074D8}"/>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4299F619-800B-4FA5-A4A8-A8C0FCDCD547}"/>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261580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3CFB-7709-4083-8DBA-253A428E2A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98D2C-6929-4324-9707-4D11EE97F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C6B13-FE65-4DEE-8EB7-376C149FA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E0BA5A-61ED-4AA0-BE07-19AABE5F9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AFB8B-DCC6-4572-AD7E-16632B29C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2ACF6A-F42E-4BD8-9F7D-9DA03CE76A7B}"/>
              </a:ext>
            </a:extLst>
          </p:cNvPr>
          <p:cNvSpPr>
            <a:spLocks noGrp="1"/>
          </p:cNvSpPr>
          <p:nvPr>
            <p:ph type="dt" sz="half" idx="10"/>
          </p:nvPr>
        </p:nvSpPr>
        <p:spPr/>
        <p:txBody>
          <a:bodyPr/>
          <a:lstStyle/>
          <a:p>
            <a:fld id="{5A8B9471-F379-4525-A28C-4E5CDB870139}" type="datetime1">
              <a:rPr lang="en-US" smtClean="0"/>
              <a:t>11/6/2020</a:t>
            </a:fld>
            <a:endParaRPr lang="en-US"/>
          </a:p>
        </p:txBody>
      </p:sp>
      <p:sp>
        <p:nvSpPr>
          <p:cNvPr id="8" name="Footer Placeholder 7">
            <a:extLst>
              <a:ext uri="{FF2B5EF4-FFF2-40B4-BE49-F238E27FC236}">
                <a16:creationId xmlns:a16="http://schemas.microsoft.com/office/drawing/2014/main" id="{07D5C76B-AECC-4E28-B579-28F339382D55}"/>
              </a:ext>
            </a:extLst>
          </p:cNvPr>
          <p:cNvSpPr>
            <a:spLocks noGrp="1"/>
          </p:cNvSpPr>
          <p:nvPr>
            <p:ph type="ftr" sz="quarter" idx="11"/>
          </p:nvPr>
        </p:nvSpPr>
        <p:spPr/>
        <p:txBody>
          <a:bodyPr/>
          <a:lstStyle/>
          <a:p>
            <a:r>
              <a:rPr lang="en-US"/>
              <a:t>Unknown X</a:t>
            </a:r>
          </a:p>
        </p:txBody>
      </p:sp>
      <p:sp>
        <p:nvSpPr>
          <p:cNvPr id="9" name="Slide Number Placeholder 8">
            <a:extLst>
              <a:ext uri="{FF2B5EF4-FFF2-40B4-BE49-F238E27FC236}">
                <a16:creationId xmlns:a16="http://schemas.microsoft.com/office/drawing/2014/main" id="{C3078458-13C6-409A-8B61-33EE5C910E46}"/>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58033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982F-675C-4C40-9722-484E23B43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3A8E9-D059-4468-999B-DE7E80123056}"/>
              </a:ext>
            </a:extLst>
          </p:cNvPr>
          <p:cNvSpPr>
            <a:spLocks noGrp="1"/>
          </p:cNvSpPr>
          <p:nvPr>
            <p:ph type="dt" sz="half" idx="10"/>
          </p:nvPr>
        </p:nvSpPr>
        <p:spPr/>
        <p:txBody>
          <a:bodyPr/>
          <a:lstStyle/>
          <a:p>
            <a:fld id="{F0EFB729-40B3-432D-8D44-AA97B85829AF}" type="datetime1">
              <a:rPr lang="en-US" smtClean="0"/>
              <a:t>11/6/2020</a:t>
            </a:fld>
            <a:endParaRPr lang="en-US"/>
          </a:p>
        </p:txBody>
      </p:sp>
      <p:sp>
        <p:nvSpPr>
          <p:cNvPr id="4" name="Footer Placeholder 3">
            <a:extLst>
              <a:ext uri="{FF2B5EF4-FFF2-40B4-BE49-F238E27FC236}">
                <a16:creationId xmlns:a16="http://schemas.microsoft.com/office/drawing/2014/main" id="{3891C5BE-E8B5-4CA1-9B72-7747B79EB065}"/>
              </a:ext>
            </a:extLst>
          </p:cNvPr>
          <p:cNvSpPr>
            <a:spLocks noGrp="1"/>
          </p:cNvSpPr>
          <p:nvPr>
            <p:ph type="ftr" sz="quarter" idx="11"/>
          </p:nvPr>
        </p:nvSpPr>
        <p:spPr/>
        <p:txBody>
          <a:bodyPr/>
          <a:lstStyle/>
          <a:p>
            <a:r>
              <a:rPr lang="en-US"/>
              <a:t>Unknown X</a:t>
            </a:r>
          </a:p>
        </p:txBody>
      </p:sp>
      <p:sp>
        <p:nvSpPr>
          <p:cNvPr id="5" name="Slide Number Placeholder 4">
            <a:extLst>
              <a:ext uri="{FF2B5EF4-FFF2-40B4-BE49-F238E27FC236}">
                <a16:creationId xmlns:a16="http://schemas.microsoft.com/office/drawing/2014/main" id="{C67B7543-DFA3-4E2B-BA8D-14D1D94CAAC6}"/>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47582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9343B-E19A-4B3B-A095-07B0FC614308}"/>
              </a:ext>
            </a:extLst>
          </p:cNvPr>
          <p:cNvSpPr>
            <a:spLocks noGrp="1"/>
          </p:cNvSpPr>
          <p:nvPr>
            <p:ph type="dt" sz="half" idx="10"/>
          </p:nvPr>
        </p:nvSpPr>
        <p:spPr/>
        <p:txBody>
          <a:bodyPr/>
          <a:lstStyle/>
          <a:p>
            <a:fld id="{588C4755-D33B-4467-8371-63B2665FBA81}" type="datetime1">
              <a:rPr lang="en-US" smtClean="0"/>
              <a:t>11/6/2020</a:t>
            </a:fld>
            <a:endParaRPr lang="en-US"/>
          </a:p>
        </p:txBody>
      </p:sp>
      <p:sp>
        <p:nvSpPr>
          <p:cNvPr id="3" name="Footer Placeholder 2">
            <a:extLst>
              <a:ext uri="{FF2B5EF4-FFF2-40B4-BE49-F238E27FC236}">
                <a16:creationId xmlns:a16="http://schemas.microsoft.com/office/drawing/2014/main" id="{B1E10C49-7F4B-4105-8FD5-7978BDD02906}"/>
              </a:ext>
            </a:extLst>
          </p:cNvPr>
          <p:cNvSpPr>
            <a:spLocks noGrp="1"/>
          </p:cNvSpPr>
          <p:nvPr>
            <p:ph type="ftr" sz="quarter" idx="11"/>
          </p:nvPr>
        </p:nvSpPr>
        <p:spPr/>
        <p:txBody>
          <a:bodyPr/>
          <a:lstStyle/>
          <a:p>
            <a:r>
              <a:rPr lang="en-US"/>
              <a:t>Unknown X</a:t>
            </a:r>
          </a:p>
        </p:txBody>
      </p:sp>
      <p:sp>
        <p:nvSpPr>
          <p:cNvPr id="4" name="Slide Number Placeholder 3">
            <a:extLst>
              <a:ext uri="{FF2B5EF4-FFF2-40B4-BE49-F238E27FC236}">
                <a16:creationId xmlns:a16="http://schemas.microsoft.com/office/drawing/2014/main" id="{7ACD8CD3-4732-49C7-85C7-CE288EB54C01}"/>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140698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042C-A239-48D8-9BD7-C022F3445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16F5C1-9EE4-4293-A7A1-238C855BD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5D5AA-5FA8-4C90-B732-2426F5F7F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A1795-1012-43C2-8B4A-FDE852CF43C6}"/>
              </a:ext>
            </a:extLst>
          </p:cNvPr>
          <p:cNvSpPr>
            <a:spLocks noGrp="1"/>
          </p:cNvSpPr>
          <p:nvPr>
            <p:ph type="dt" sz="half" idx="10"/>
          </p:nvPr>
        </p:nvSpPr>
        <p:spPr/>
        <p:txBody>
          <a:bodyPr/>
          <a:lstStyle/>
          <a:p>
            <a:fld id="{F7717279-7EEE-40D8-8DAB-68C4928D75EC}" type="datetime1">
              <a:rPr lang="en-US" smtClean="0"/>
              <a:t>11/6/2020</a:t>
            </a:fld>
            <a:endParaRPr lang="en-US"/>
          </a:p>
        </p:txBody>
      </p:sp>
      <p:sp>
        <p:nvSpPr>
          <p:cNvPr id="6" name="Footer Placeholder 5">
            <a:extLst>
              <a:ext uri="{FF2B5EF4-FFF2-40B4-BE49-F238E27FC236}">
                <a16:creationId xmlns:a16="http://schemas.microsoft.com/office/drawing/2014/main" id="{E9A537E0-3008-4215-9075-49B099CB7EF9}"/>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599D4A9B-B167-4F78-A6B9-359DB7CDED68}"/>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121040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DBD0-09A7-4EF0-8240-9B10423EB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254A14-B512-41A7-AF37-E50849578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EB8B9-1FB8-4519-AB5F-C5BEAF279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06438-B536-492C-9719-60089D574FD6}"/>
              </a:ext>
            </a:extLst>
          </p:cNvPr>
          <p:cNvSpPr>
            <a:spLocks noGrp="1"/>
          </p:cNvSpPr>
          <p:nvPr>
            <p:ph type="dt" sz="half" idx="10"/>
          </p:nvPr>
        </p:nvSpPr>
        <p:spPr/>
        <p:txBody>
          <a:bodyPr/>
          <a:lstStyle/>
          <a:p>
            <a:fld id="{06587CE4-4113-4EC1-A935-3BAB755ED72D}" type="datetime1">
              <a:rPr lang="en-US" smtClean="0"/>
              <a:t>11/6/2020</a:t>
            </a:fld>
            <a:endParaRPr lang="en-US"/>
          </a:p>
        </p:txBody>
      </p:sp>
      <p:sp>
        <p:nvSpPr>
          <p:cNvPr id="6" name="Footer Placeholder 5">
            <a:extLst>
              <a:ext uri="{FF2B5EF4-FFF2-40B4-BE49-F238E27FC236}">
                <a16:creationId xmlns:a16="http://schemas.microsoft.com/office/drawing/2014/main" id="{D4FF5BB8-28BE-4B30-8136-CEF97AD23FDC}"/>
              </a:ext>
            </a:extLst>
          </p:cNvPr>
          <p:cNvSpPr>
            <a:spLocks noGrp="1"/>
          </p:cNvSpPr>
          <p:nvPr>
            <p:ph type="ftr" sz="quarter" idx="11"/>
          </p:nvPr>
        </p:nvSpPr>
        <p:spPr/>
        <p:txBody>
          <a:bodyPr/>
          <a:lstStyle/>
          <a:p>
            <a:r>
              <a:rPr lang="en-US"/>
              <a:t>Unknown X</a:t>
            </a:r>
          </a:p>
        </p:txBody>
      </p:sp>
      <p:sp>
        <p:nvSpPr>
          <p:cNvPr id="7" name="Slide Number Placeholder 6">
            <a:extLst>
              <a:ext uri="{FF2B5EF4-FFF2-40B4-BE49-F238E27FC236}">
                <a16:creationId xmlns:a16="http://schemas.microsoft.com/office/drawing/2014/main" id="{634D6332-593A-42BE-9028-163C829D0683}"/>
              </a:ext>
            </a:extLst>
          </p:cNvPr>
          <p:cNvSpPr>
            <a:spLocks noGrp="1"/>
          </p:cNvSpPr>
          <p:nvPr>
            <p:ph type="sldNum" sz="quarter" idx="12"/>
          </p:nvPr>
        </p:nvSpPr>
        <p:spPr/>
        <p:txBody>
          <a:bodyPr/>
          <a:lstStyle/>
          <a:p>
            <a:fld id="{B1297818-318C-47DD-BB98-8B83E99E6931}" type="slidenum">
              <a:rPr lang="en-US" smtClean="0"/>
              <a:t>‹#›</a:t>
            </a:fld>
            <a:endParaRPr lang="en-US"/>
          </a:p>
        </p:txBody>
      </p:sp>
    </p:spTree>
    <p:extLst>
      <p:ext uri="{BB962C8B-B14F-4D97-AF65-F5344CB8AC3E}">
        <p14:creationId xmlns:p14="http://schemas.microsoft.com/office/powerpoint/2010/main" val="30321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27E7C-370A-430E-837A-8607AB6C9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2D802-17E3-4AB3-ACDD-D802CC09A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14B77-2955-425F-AF93-655DC30C3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164D8-D749-4F4A-A6D4-3D7CCE94A0AB}" type="datetime1">
              <a:rPr lang="en-US" smtClean="0"/>
              <a:t>11/6/2020</a:t>
            </a:fld>
            <a:endParaRPr lang="en-US"/>
          </a:p>
        </p:txBody>
      </p:sp>
      <p:sp>
        <p:nvSpPr>
          <p:cNvPr id="5" name="Footer Placeholder 4">
            <a:extLst>
              <a:ext uri="{FF2B5EF4-FFF2-40B4-BE49-F238E27FC236}">
                <a16:creationId xmlns:a16="http://schemas.microsoft.com/office/drawing/2014/main" id="{D8F0BEF4-ADC3-4533-8769-4B523F758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Unknown X</a:t>
            </a:r>
          </a:p>
        </p:txBody>
      </p:sp>
      <p:sp>
        <p:nvSpPr>
          <p:cNvPr id="6" name="Slide Number Placeholder 5">
            <a:extLst>
              <a:ext uri="{FF2B5EF4-FFF2-40B4-BE49-F238E27FC236}">
                <a16:creationId xmlns:a16="http://schemas.microsoft.com/office/drawing/2014/main" id="{1DFDD441-83BE-4220-8F82-61E479A6B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97818-318C-47DD-BB98-8B83E99E6931}" type="slidenum">
              <a:rPr lang="en-US" smtClean="0"/>
              <a:t>‹#›</a:t>
            </a:fld>
            <a:endParaRPr lang="en-US"/>
          </a:p>
        </p:txBody>
      </p:sp>
    </p:spTree>
    <p:extLst>
      <p:ext uri="{BB962C8B-B14F-4D97-AF65-F5344CB8AC3E}">
        <p14:creationId xmlns:p14="http://schemas.microsoft.com/office/powerpoint/2010/main" val="377839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slide" Target="slide109.xml"/><Relationship Id="rId7" Type="http://schemas.openxmlformats.org/officeDocument/2006/relationships/slide" Target="slide3.xml"/><Relationship Id="rId2" Type="http://schemas.openxmlformats.org/officeDocument/2006/relationships/slide" Target="slide105.xml"/><Relationship Id="rId1" Type="http://schemas.openxmlformats.org/officeDocument/2006/relationships/slideLayout" Target="../slideLayouts/slideLayout7.xml"/><Relationship Id="rId6" Type="http://schemas.openxmlformats.org/officeDocument/2006/relationships/slide" Target="slide115.xml"/><Relationship Id="rId5" Type="http://schemas.openxmlformats.org/officeDocument/2006/relationships/slide" Target="slide113.xml"/><Relationship Id="rId4" Type="http://schemas.openxmlformats.org/officeDocument/2006/relationships/slide" Target="slide111.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23.xml"/><Relationship Id="rId7" Type="http://schemas.openxmlformats.org/officeDocument/2006/relationships/slide" Target="slide119.xml"/><Relationship Id="rId2" Type="http://schemas.openxmlformats.org/officeDocument/2006/relationships/slide" Target="slide105.xml"/><Relationship Id="rId1" Type="http://schemas.openxmlformats.org/officeDocument/2006/relationships/slideLayout" Target="../slideLayouts/slideLayout7.xml"/><Relationship Id="rId6" Type="http://schemas.openxmlformats.org/officeDocument/2006/relationships/slide" Target="slide121.xml"/><Relationship Id="rId5" Type="http://schemas.openxmlformats.org/officeDocument/2006/relationships/slide" Target="slide117.xml"/><Relationship Id="rId4" Type="http://schemas.openxmlformats.org/officeDocument/2006/relationships/slide" Target="slide125.xml"/><Relationship Id="rId9" Type="http://schemas.openxmlformats.org/officeDocument/2006/relationships/slide" Target="slide3.xml"/></Relationships>
</file>

<file path=ppt/slides/_rels/slide1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slide" Target="slide133.xml"/><Relationship Id="rId3" Type="http://schemas.openxmlformats.org/officeDocument/2006/relationships/slide" Target="slide135.xml"/><Relationship Id="rId7" Type="http://schemas.openxmlformats.org/officeDocument/2006/relationships/slide" Target="slide131.xml"/><Relationship Id="rId2" Type="http://schemas.openxmlformats.org/officeDocument/2006/relationships/slide" Target="slide107.xml"/><Relationship Id="rId1" Type="http://schemas.openxmlformats.org/officeDocument/2006/relationships/slideLayout" Target="../slideLayouts/slideLayout7.xml"/><Relationship Id="rId6" Type="http://schemas.openxmlformats.org/officeDocument/2006/relationships/slide" Target="slide129.xml"/><Relationship Id="rId5" Type="http://schemas.openxmlformats.org/officeDocument/2006/relationships/slide" Target="slide137.xml"/><Relationship Id="rId4" Type="http://schemas.openxmlformats.org/officeDocument/2006/relationships/slide" Target="slide139.xml"/><Relationship Id="rId9" Type="http://schemas.openxmlformats.org/officeDocument/2006/relationships/slide" Target="slide3.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slide" Target="slide117.xml"/><Relationship Id="rId13" Type="http://schemas.openxmlformats.org/officeDocument/2006/relationships/slide" Target="slide139.xml"/><Relationship Id="rId18" Type="http://schemas.openxmlformats.org/officeDocument/2006/relationships/slide" Target="slide3.xml"/><Relationship Id="rId3" Type="http://schemas.openxmlformats.org/officeDocument/2006/relationships/slide" Target="slide111.xml"/><Relationship Id="rId7" Type="http://schemas.openxmlformats.org/officeDocument/2006/relationships/slide" Target="slide125.xml"/><Relationship Id="rId12" Type="http://schemas.openxmlformats.org/officeDocument/2006/relationships/slide" Target="slide135.xml"/><Relationship Id="rId17" Type="http://schemas.openxmlformats.org/officeDocument/2006/relationships/slide" Target="slide133.xml"/><Relationship Id="rId2" Type="http://schemas.openxmlformats.org/officeDocument/2006/relationships/slide" Target="slide109.xml"/><Relationship Id="rId16"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23.xml"/><Relationship Id="rId11" Type="http://schemas.openxmlformats.org/officeDocument/2006/relationships/slide" Target="slide127.xml"/><Relationship Id="rId5" Type="http://schemas.openxmlformats.org/officeDocument/2006/relationships/slide" Target="slide115.xml"/><Relationship Id="rId15" Type="http://schemas.openxmlformats.org/officeDocument/2006/relationships/slide" Target="slide129.xml"/><Relationship Id="rId10" Type="http://schemas.openxmlformats.org/officeDocument/2006/relationships/slide" Target="slide119.xml"/><Relationship Id="rId4" Type="http://schemas.openxmlformats.org/officeDocument/2006/relationships/slide" Target="slide113.xml"/><Relationship Id="rId9" Type="http://schemas.openxmlformats.org/officeDocument/2006/relationships/slide" Target="slide121.xml"/><Relationship Id="rId14" Type="http://schemas.openxmlformats.org/officeDocument/2006/relationships/slide" Target="slide137.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slide" Target="slide107.xml"/><Relationship Id="rId4" Type="http://schemas.openxmlformats.org/officeDocument/2006/relationships/slide" Target="slide105.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3.xml"/><Relationship Id="rId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23.xml"/><Relationship Id="rId4" Type="http://schemas.openxmlformats.org/officeDocument/2006/relationships/slide" Target="slide25.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4.jpeg"/><Relationship Id="rId5" Type="http://schemas.openxmlformats.org/officeDocument/2006/relationships/slide" Target="slide107.xml"/><Relationship Id="rId4" Type="http://schemas.openxmlformats.org/officeDocument/2006/relationships/slide" Target="slide105.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slide" Target="slide107.xml"/><Relationship Id="rId4" Type="http://schemas.openxmlformats.org/officeDocument/2006/relationships/slide" Target="slide105.xml"/></Relationships>
</file>

<file path=ppt/slides/_rels/slide1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6.jpeg"/><Relationship Id="rId5" Type="http://schemas.openxmlformats.org/officeDocument/2006/relationships/slide" Target="slide107.xml"/><Relationship Id="rId4" Type="http://schemas.openxmlformats.org/officeDocument/2006/relationships/slide" Target="slide105.xml"/></Relationships>
</file>

<file path=ppt/slides/_rels/slide1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slide" Target="slide107.xml"/><Relationship Id="rId4" Type="http://schemas.openxmlformats.org/officeDocument/2006/relationships/slide" Target="slide105.xml"/></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8.jpeg"/><Relationship Id="rId5" Type="http://schemas.openxmlformats.org/officeDocument/2006/relationships/slide" Target="slide107.xml"/><Relationship Id="rId4" Type="http://schemas.openxmlformats.org/officeDocument/2006/relationships/slide" Target="slide105.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slide" Target="slide107.xml"/><Relationship Id="rId4" Type="http://schemas.openxmlformats.org/officeDocument/2006/relationships/slide" Target="slide105.xml"/></Relationships>
</file>

<file path=ppt/slides/_rels/slide1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slide" Target="slide107.xml"/><Relationship Id="rId4" Type="http://schemas.openxmlformats.org/officeDocument/2006/relationships/slide" Target="slide105.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slide" Target="slide107.xml"/><Relationship Id="rId4" Type="http://schemas.openxmlformats.org/officeDocument/2006/relationships/slide" Target="slide105.xml"/></Relationships>
</file>

<file path=ppt/slides/_rels/slide1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slide" Target="slide107.xml"/><Relationship Id="rId4" Type="http://schemas.openxmlformats.org/officeDocument/2006/relationships/slide" Target="slide105.xml"/></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3.jpeg"/><Relationship Id="rId5" Type="http://schemas.openxmlformats.org/officeDocument/2006/relationships/slide" Target="slide107.xml"/><Relationship Id="rId4" Type="http://schemas.openxmlformats.org/officeDocument/2006/relationships/slide" Target="slide105.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7.xml"/><Relationship Id="rId7" Type="http://schemas.openxmlformats.org/officeDocument/2006/relationships/slide" Target="slide35.xml"/><Relationship Id="rId2" Type="http://schemas.openxmlformats.org/officeDocument/2006/relationships/slide" Target="slide33.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1.xml"/><Relationship Id="rId4" Type="http://schemas.openxmlformats.org/officeDocument/2006/relationships/slide" Target="slide29.xml"/><Relationship Id="rId9" Type="http://schemas.openxmlformats.org/officeDocument/2006/relationships/slide" Target="slide3.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4.jpeg"/><Relationship Id="rId5" Type="http://schemas.openxmlformats.org/officeDocument/2006/relationships/slide" Target="slide107.xml"/><Relationship Id="rId4" Type="http://schemas.openxmlformats.org/officeDocument/2006/relationships/slide" Target="slide105.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5.jpeg"/><Relationship Id="rId5" Type="http://schemas.openxmlformats.org/officeDocument/2006/relationships/slide" Target="slide107.xml"/><Relationship Id="rId4" Type="http://schemas.openxmlformats.org/officeDocument/2006/relationships/slide" Target="slide105.xml"/></Relationships>
</file>

<file path=ppt/slides/_rels/slide1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6.jpeg"/><Relationship Id="rId5" Type="http://schemas.openxmlformats.org/officeDocument/2006/relationships/slide" Target="slide107.xml"/><Relationship Id="rId4" Type="http://schemas.openxmlformats.org/officeDocument/2006/relationships/slide" Target="slide105.xml"/></Relationships>
</file>

<file path=ppt/slides/_rels/slide1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7.jpeg"/><Relationship Id="rId5" Type="http://schemas.openxmlformats.org/officeDocument/2006/relationships/slide" Target="slide107.xml"/><Relationship Id="rId4" Type="http://schemas.openxmlformats.org/officeDocument/2006/relationships/slide" Target="slide105.xml"/></Relationships>
</file>

<file path=ppt/slides/_rels/slide1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6" Type="http://schemas.openxmlformats.org/officeDocument/2006/relationships/image" Target="../media/image58.jpeg"/><Relationship Id="rId5" Type="http://schemas.openxmlformats.org/officeDocument/2006/relationships/slide" Target="slide107.xml"/><Relationship Id="rId4" Type="http://schemas.openxmlformats.org/officeDocument/2006/relationships/slide" Target="slide105.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49.xml"/><Relationship Id="rId7" Type="http://schemas.openxmlformats.org/officeDocument/2006/relationships/slide" Target="slide43.xml"/><Relationship Id="rId2" Type="http://schemas.openxmlformats.org/officeDocument/2006/relationships/slide" Target="slide45.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slide" Target="slide39.xml"/><Relationship Id="rId4" Type="http://schemas.openxmlformats.org/officeDocument/2006/relationships/slide" Target="slide47.xml"/><Relationship Id="rId9" Type="http://schemas.openxmlformats.org/officeDocument/2006/relationships/slide" Target="slide3.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9.xml"/><Relationship Id="rId18" Type="http://schemas.openxmlformats.org/officeDocument/2006/relationships/slide" Target="slide3.xml"/><Relationship Id="rId3" Type="http://schemas.openxmlformats.org/officeDocument/2006/relationships/slide" Target="slide21.xml"/><Relationship Id="rId7" Type="http://schemas.openxmlformats.org/officeDocument/2006/relationships/slide" Target="slide35.xml"/><Relationship Id="rId12" Type="http://schemas.openxmlformats.org/officeDocument/2006/relationships/slide" Target="slide45.xml"/><Relationship Id="rId17" Type="http://schemas.openxmlformats.org/officeDocument/2006/relationships/slide" Target="slide43.xml"/><Relationship Id="rId2" Type="http://schemas.openxmlformats.org/officeDocument/2006/relationships/slide" Target="slide19.xml"/><Relationship Id="rId16" Type="http://schemas.openxmlformats.org/officeDocument/2006/relationships/slide" Target="slide41.xml"/><Relationship Id="rId1" Type="http://schemas.openxmlformats.org/officeDocument/2006/relationships/slideLayout" Target="../slideLayouts/slideLayout7.xml"/><Relationship Id="rId6" Type="http://schemas.openxmlformats.org/officeDocument/2006/relationships/slide" Target="slide33.xml"/><Relationship Id="rId11" Type="http://schemas.openxmlformats.org/officeDocument/2006/relationships/slide" Target="slide37.xml"/><Relationship Id="rId5" Type="http://schemas.openxmlformats.org/officeDocument/2006/relationships/slide" Target="slide25.xml"/><Relationship Id="rId15" Type="http://schemas.openxmlformats.org/officeDocument/2006/relationships/slide" Target="slide39.xml"/><Relationship Id="rId10" Type="http://schemas.openxmlformats.org/officeDocument/2006/relationships/slide" Target="slide29.xml"/><Relationship Id="rId4" Type="http://schemas.openxmlformats.org/officeDocument/2006/relationships/slide" Target="slide23.xml"/><Relationship Id="rId9" Type="http://schemas.openxmlformats.org/officeDocument/2006/relationships/slide" Target="slide31.xml"/><Relationship Id="rId14" Type="http://schemas.openxmlformats.org/officeDocument/2006/relationships/slide" Target="slide47.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slide" Target="slide17.xml"/><Relationship Id="rId4" Type="http://schemas.openxmlformats.org/officeDocument/2006/relationships/slide" Target="slide15.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slide" Target="slide17.xml"/><Relationship Id="rId4" Type="http://schemas.openxmlformats.org/officeDocument/2006/relationships/slide" Target="slide15.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slide" Target="slide17.xml"/><Relationship Id="rId4" Type="http://schemas.openxmlformats.org/officeDocument/2006/relationships/slide" Target="slide15.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slide" Target="slide17.xml"/><Relationship Id="rId4" Type="http://schemas.openxmlformats.org/officeDocument/2006/relationships/slide" Target="slide15.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slide" Target="slide17.xml"/><Relationship Id="rId4" Type="http://schemas.openxmlformats.org/officeDocument/2006/relationships/slide" Target="slide15.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slide" Target="slide17.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51.xml"/><Relationship Id="rId7"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53.xml"/><Relationship Id="rId11" Type="http://schemas.openxmlformats.org/officeDocument/2006/relationships/image" Target="../media/image2.jpeg"/><Relationship Id="rId5" Type="http://schemas.openxmlformats.org/officeDocument/2006/relationships/slide" Target="slide99.xml"/><Relationship Id="rId10" Type="http://schemas.openxmlformats.org/officeDocument/2006/relationships/image" Target="../media/image1.jpeg"/><Relationship Id="rId4" Type="http://schemas.openxmlformats.org/officeDocument/2006/relationships/slide" Target="slide7.xml"/><Relationship Id="rId9" Type="http://schemas.openxmlformats.org/officeDocument/2006/relationships/slide" Target="slide97.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slide" Target="slide17.xml"/><Relationship Id="rId4" Type="http://schemas.openxmlformats.org/officeDocument/2006/relationships/slide" Target="slide15.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slide" Target="slide17.xml"/><Relationship Id="rId4" Type="http://schemas.openxmlformats.org/officeDocument/2006/relationships/slide" Target="slide15.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slide" Target="slide17.xml"/><Relationship Id="rId4" Type="http://schemas.openxmlformats.org/officeDocument/2006/relationships/slide" Target="slide15.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slide" Target="slide17.xml"/><Relationship Id="rId4" Type="http://schemas.openxmlformats.org/officeDocument/2006/relationships/slide" Target="slide15.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slide" Target="slide17.xml"/><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slide" Target="slide17.xml"/><Relationship Id="rId4" Type="http://schemas.openxmlformats.org/officeDocument/2006/relationships/slide" Target="slide15.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slide" Target="slide17.xml"/><Relationship Id="rId4" Type="http://schemas.openxmlformats.org/officeDocument/2006/relationships/slide" Target="slide15.xml"/></Relationships>
</file>

<file path=ppt/slides/_rels/slide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slide" Target="slide17.xml"/><Relationship Id="rId4" Type="http://schemas.openxmlformats.org/officeDocument/2006/relationships/slide" Target="slide15.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slide" Target="slide17.xml"/><Relationship Id="rId4" Type="http://schemas.openxmlformats.org/officeDocument/2006/relationships/slide" Target="slide15.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slide" Target="slide17.xml"/><Relationship Id="rId4" Type="http://schemas.openxmlformats.org/officeDocument/2006/relationships/slide" Target="slide15.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slide" Target="slide3.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slide" Target="slide3.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slide" Target="slide3.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slide" Target="slide3.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3.xml"/><Relationship Id="rId2" Type="http://schemas.openxmlformats.org/officeDocument/2006/relationships/slide" Target="slide61.xml"/><Relationship Id="rId1" Type="http://schemas.openxmlformats.org/officeDocument/2006/relationships/slideLayout" Target="../slideLayouts/slideLayout7.xml"/><Relationship Id="rId6" Type="http://schemas.openxmlformats.org/officeDocument/2006/relationships/slide" Target="slide71.xml"/><Relationship Id="rId5" Type="http://schemas.openxmlformats.org/officeDocument/2006/relationships/slide" Target="slide69.xml"/><Relationship Id="rId4" Type="http://schemas.openxmlformats.org/officeDocument/2006/relationships/slide" Target="slide67.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9.xml"/><Relationship Id="rId7" Type="http://schemas.openxmlformats.org/officeDocument/2006/relationships/slide" Target="slide75.xml"/><Relationship Id="rId2" Type="http://schemas.openxmlformats.org/officeDocument/2006/relationships/slide" Target="slide61.xml"/><Relationship Id="rId1" Type="http://schemas.openxmlformats.org/officeDocument/2006/relationships/slideLayout" Target="../slideLayouts/slideLayout7.xml"/><Relationship Id="rId6" Type="http://schemas.openxmlformats.org/officeDocument/2006/relationships/slide" Target="slide77.xml"/><Relationship Id="rId5" Type="http://schemas.openxmlformats.org/officeDocument/2006/relationships/slide" Target="slide73.xml"/><Relationship Id="rId4" Type="http://schemas.openxmlformats.org/officeDocument/2006/relationships/slide" Target="slide81.xml"/><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91.xml"/><Relationship Id="rId7" Type="http://schemas.openxmlformats.org/officeDocument/2006/relationships/slide" Target="slide87.xml"/><Relationship Id="rId2" Type="http://schemas.openxmlformats.org/officeDocument/2006/relationships/slide" Target="slide63.xml"/><Relationship Id="rId1" Type="http://schemas.openxmlformats.org/officeDocument/2006/relationships/slideLayout" Target="../slideLayouts/slideLayout7.xml"/><Relationship Id="rId6" Type="http://schemas.openxmlformats.org/officeDocument/2006/relationships/slide" Target="slide85.xml"/><Relationship Id="rId5" Type="http://schemas.openxmlformats.org/officeDocument/2006/relationships/slide" Target="slide93.xml"/><Relationship Id="rId4" Type="http://schemas.openxmlformats.org/officeDocument/2006/relationships/slide" Target="slide95.xml"/><Relationship Id="rId9" Type="http://schemas.openxmlformats.org/officeDocument/2006/relationships/slide" Target="slide3.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95.xml"/><Relationship Id="rId18" Type="http://schemas.openxmlformats.org/officeDocument/2006/relationships/slide" Target="slide3.xml"/><Relationship Id="rId3" Type="http://schemas.openxmlformats.org/officeDocument/2006/relationships/slide" Target="slide67.xml"/><Relationship Id="rId7" Type="http://schemas.openxmlformats.org/officeDocument/2006/relationships/slide" Target="slide81.xml"/><Relationship Id="rId12" Type="http://schemas.openxmlformats.org/officeDocument/2006/relationships/slide" Target="slide91.xml"/><Relationship Id="rId17" Type="http://schemas.openxmlformats.org/officeDocument/2006/relationships/slide" Target="slide89.xml"/><Relationship Id="rId2" Type="http://schemas.openxmlformats.org/officeDocument/2006/relationships/slide" Target="slide65.xml"/><Relationship Id="rId16" Type="http://schemas.openxmlformats.org/officeDocument/2006/relationships/slide" Target="slide87.xml"/><Relationship Id="rId1" Type="http://schemas.openxmlformats.org/officeDocument/2006/relationships/slideLayout" Target="../slideLayouts/slideLayout7.xml"/><Relationship Id="rId6" Type="http://schemas.openxmlformats.org/officeDocument/2006/relationships/slide" Target="slide79.xml"/><Relationship Id="rId11" Type="http://schemas.openxmlformats.org/officeDocument/2006/relationships/slide" Target="slide83.xml"/><Relationship Id="rId5" Type="http://schemas.openxmlformats.org/officeDocument/2006/relationships/slide" Target="slide71.xml"/><Relationship Id="rId15" Type="http://schemas.openxmlformats.org/officeDocument/2006/relationships/slide" Target="slide85.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7.xml"/><Relationship Id="rId14" Type="http://schemas.openxmlformats.org/officeDocument/2006/relationships/slide" Target="slide93.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slide" Target="slide63.xml"/><Relationship Id="rId4" Type="http://schemas.openxmlformats.org/officeDocument/2006/relationships/slide" Target="slide61.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slide" Target="slide63.xml"/><Relationship Id="rId4" Type="http://schemas.openxmlformats.org/officeDocument/2006/relationships/slide" Target="slide61.xml"/></Relationships>
</file>

<file path=ppt/slides/_rels/slide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slide" Target="slide63.xml"/><Relationship Id="rId4" Type="http://schemas.openxmlformats.org/officeDocument/2006/relationships/slide" Target="slide61.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slide" Target="slide3.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slide" Target="slide63.xml"/><Relationship Id="rId4" Type="http://schemas.openxmlformats.org/officeDocument/2006/relationships/slide" Target="slide61.xml"/></Relationships>
</file>

<file path=ppt/slides/_rels/slide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slide" Target="slide63.xml"/><Relationship Id="rId4" Type="http://schemas.openxmlformats.org/officeDocument/2006/relationships/slide" Target="slide61.xml"/></Relationships>
</file>

<file path=ppt/slides/_rels/slide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slide" Target="slide63.xml"/><Relationship Id="rId4" Type="http://schemas.openxmlformats.org/officeDocument/2006/relationships/slide" Target="slide61.xml"/></Relationships>
</file>

<file path=ppt/slides/_rels/slide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slide" Target="slide63.xml"/><Relationship Id="rId4" Type="http://schemas.openxmlformats.org/officeDocument/2006/relationships/slide" Target="slide61.xml"/></Relationships>
</file>

<file path=ppt/slides/_rels/slide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slide" Target="slide63.xml"/><Relationship Id="rId4" Type="http://schemas.openxmlformats.org/officeDocument/2006/relationships/slide" Target="slide61.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slide" Target="slide63.xml"/><Relationship Id="rId4" Type="http://schemas.openxmlformats.org/officeDocument/2006/relationships/slide" Target="slide61.xml"/></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slide" Target="slide63.xml"/><Relationship Id="rId4" Type="http://schemas.openxmlformats.org/officeDocument/2006/relationships/slide" Target="slide61.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5.jpeg"/><Relationship Id="rId5" Type="http://schemas.openxmlformats.org/officeDocument/2006/relationships/slide" Target="slide63.xml"/><Relationship Id="rId4" Type="http://schemas.openxmlformats.org/officeDocument/2006/relationships/slide" Target="slide61.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slide" Target="slide63.xml"/><Relationship Id="rId4" Type="http://schemas.openxmlformats.org/officeDocument/2006/relationships/slide" Target="slide61.xml"/></Relationships>
</file>

<file path=ppt/slides/_rels/slide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slide" Target="slide63.xml"/><Relationship Id="rId4" Type="http://schemas.openxmlformats.org/officeDocument/2006/relationships/slide" Target="slide61.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slide" Target="slide3.xml"/></Relationships>
</file>

<file path=ppt/slides/_rels/slide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slide" Target="slide63.xml"/><Relationship Id="rId4" Type="http://schemas.openxmlformats.org/officeDocument/2006/relationships/slide" Target="slide61.xml"/></Relationships>
</file>

<file path=ppt/slides/_rels/slide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slide" Target="slide63.xml"/><Relationship Id="rId4" Type="http://schemas.openxmlformats.org/officeDocument/2006/relationships/slide" Target="slide61.xml"/></Relationships>
</file>

<file path=ppt/slides/_rels/slide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slide" Target="slide63.xml"/><Relationship Id="rId4" Type="http://schemas.openxmlformats.org/officeDocument/2006/relationships/slide" Target="slide61.xml"/></Relationships>
</file>

<file path=ppt/slides/_rels/slide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slide" Target="slide3.xml"/></Relationships>
</file>

<file path=ppt/slides/_rels/slide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 Id="rId5" Type="http://schemas.openxmlformats.org/officeDocument/2006/relationships/image" Target="../media/image42.jpeg"/><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CCC26-A5B0-4276-B8A4-23E69565CAA8}"/>
              </a:ext>
            </a:extLst>
          </p:cNvPr>
          <p:cNvSpPr txBox="1"/>
          <p:nvPr/>
        </p:nvSpPr>
        <p:spPr>
          <a:xfrm>
            <a:off x="4759737" y="820502"/>
            <a:ext cx="2672526"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Instructions:</a:t>
            </a:r>
          </a:p>
        </p:txBody>
      </p:sp>
      <p:sp>
        <p:nvSpPr>
          <p:cNvPr id="4" name="TextBox 3">
            <a:extLst>
              <a:ext uri="{FF2B5EF4-FFF2-40B4-BE49-F238E27FC236}">
                <a16:creationId xmlns:a16="http://schemas.microsoft.com/office/drawing/2014/main" id="{4A19F2F4-95C7-47A8-8047-4143F83E4EE5}"/>
              </a:ext>
            </a:extLst>
          </p:cNvPr>
          <p:cNvSpPr txBox="1"/>
          <p:nvPr/>
        </p:nvSpPr>
        <p:spPr>
          <a:xfrm>
            <a:off x="3108664" y="1720840"/>
            <a:ext cx="5974672" cy="341632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following PowerPoint contains all the necessary information to determine the identity of two bacteria.  Following the prompts, click on the step you would like to follow.  This will direct you to the results of that media or test.  Make sure to be keeping detailed notes of each step you follow as you will still be required to turn in a detailed write up outlining your evidence.</a:t>
            </a:r>
          </a:p>
        </p:txBody>
      </p:sp>
      <p:sp>
        <p:nvSpPr>
          <p:cNvPr id="5" name="Arrow: Right 4">
            <a:hlinkClick r:id="rId2" action="ppaction://hlinksldjump"/>
            <a:extLst>
              <a:ext uri="{FF2B5EF4-FFF2-40B4-BE49-F238E27FC236}">
                <a16:creationId xmlns:a16="http://schemas.microsoft.com/office/drawing/2014/main" id="{5C816FED-A0CE-4617-9130-3E6C901534E6}"/>
              </a:ext>
            </a:extLst>
          </p:cNvPr>
          <p:cNvSpPr/>
          <p:nvPr/>
        </p:nvSpPr>
        <p:spPr>
          <a:xfrm>
            <a:off x="9083336" y="5237825"/>
            <a:ext cx="1562470" cy="118073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to Follow</a:t>
            </a:r>
          </a:p>
        </p:txBody>
      </p:sp>
    </p:spTree>
    <p:extLst>
      <p:ext uri="{BB962C8B-B14F-4D97-AF65-F5344CB8AC3E}">
        <p14:creationId xmlns:p14="http://schemas.microsoft.com/office/powerpoint/2010/main" val="24625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4608346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4776145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818B4-D5FA-46A0-B671-04C60A2C3CA6}"/>
              </a:ext>
            </a:extLst>
          </p:cNvPr>
          <p:cNvSpPr txBox="1"/>
          <p:nvPr/>
        </p:nvSpPr>
        <p:spPr>
          <a:xfrm>
            <a:off x="2573048" y="310718"/>
            <a:ext cx="70459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Positive Test Options:</a:t>
            </a:r>
          </a:p>
        </p:txBody>
      </p:sp>
      <p:sp>
        <p:nvSpPr>
          <p:cNvPr id="8" name="Rectangle 7">
            <a:hlinkClick r:id="rId2" action="ppaction://hlinksldjump"/>
            <a:extLst>
              <a:ext uri="{FF2B5EF4-FFF2-40B4-BE49-F238E27FC236}">
                <a16:creationId xmlns:a16="http://schemas.microsoft.com/office/drawing/2014/main" id="{DC8169CF-68D1-4C1E-8547-AFE2EBD1BDE8}"/>
              </a:ext>
            </a:extLst>
          </p:cNvPr>
          <p:cNvSpPr/>
          <p:nvPr/>
        </p:nvSpPr>
        <p:spPr>
          <a:xfrm>
            <a:off x="5186038" y="4982105"/>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0" name="Rectangle 9">
            <a:hlinkClick r:id="rId3" action="ppaction://hlinksldjump"/>
            <a:extLst>
              <a:ext uri="{FF2B5EF4-FFF2-40B4-BE49-F238E27FC236}">
                <a16:creationId xmlns:a16="http://schemas.microsoft.com/office/drawing/2014/main" id="{503733B3-C8F3-43F1-AEA2-C625881BEC28}"/>
              </a:ext>
            </a:extLst>
          </p:cNvPr>
          <p:cNvSpPr/>
          <p:nvPr/>
        </p:nvSpPr>
        <p:spPr>
          <a:xfrm>
            <a:off x="2898230" y="157569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12" name="Rectangle 11">
            <a:hlinkClick r:id="rId4" action="ppaction://hlinksldjump"/>
            <a:extLst>
              <a:ext uri="{FF2B5EF4-FFF2-40B4-BE49-F238E27FC236}">
                <a16:creationId xmlns:a16="http://schemas.microsoft.com/office/drawing/2014/main" id="{3E407C43-B464-4357-9C9B-DA97E22E518B}"/>
              </a:ext>
            </a:extLst>
          </p:cNvPr>
          <p:cNvSpPr/>
          <p:nvPr/>
        </p:nvSpPr>
        <p:spPr>
          <a:xfrm>
            <a:off x="7473848" y="157569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13" name="Rectangle 12">
            <a:hlinkClick r:id="rId5" action="ppaction://hlinksldjump"/>
            <a:extLst>
              <a:ext uri="{FF2B5EF4-FFF2-40B4-BE49-F238E27FC236}">
                <a16:creationId xmlns:a16="http://schemas.microsoft.com/office/drawing/2014/main" id="{C233D5F1-BB0A-444D-93FE-E3D7DB988482}"/>
              </a:ext>
            </a:extLst>
          </p:cNvPr>
          <p:cNvSpPr/>
          <p:nvPr/>
        </p:nvSpPr>
        <p:spPr>
          <a:xfrm>
            <a:off x="2898230" y="370856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14" name="Rectangle 13">
            <a:hlinkClick r:id="rId6" action="ppaction://hlinksldjump"/>
            <a:extLst>
              <a:ext uri="{FF2B5EF4-FFF2-40B4-BE49-F238E27FC236}">
                <a16:creationId xmlns:a16="http://schemas.microsoft.com/office/drawing/2014/main" id="{7B0EBD99-E0F6-42E8-9C7E-6774E82BFCDA}"/>
              </a:ext>
            </a:extLst>
          </p:cNvPr>
          <p:cNvSpPr/>
          <p:nvPr/>
        </p:nvSpPr>
        <p:spPr>
          <a:xfrm>
            <a:off x="7473848" y="370856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4" name="Rectangle 3">
            <a:hlinkClick r:id="rId7" action="ppaction://hlinksldjump"/>
            <a:extLst>
              <a:ext uri="{FF2B5EF4-FFF2-40B4-BE49-F238E27FC236}">
                <a16:creationId xmlns:a16="http://schemas.microsoft.com/office/drawing/2014/main" id="{F5929A4B-A7E4-4453-B6C8-9B34BE6BD6B9}"/>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35125983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8053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1B5E1-00F6-4B06-B5B5-2F1CC3CD823A}"/>
              </a:ext>
            </a:extLst>
          </p:cNvPr>
          <p:cNvSpPr txBox="1"/>
          <p:nvPr/>
        </p:nvSpPr>
        <p:spPr>
          <a:xfrm>
            <a:off x="2487287" y="284085"/>
            <a:ext cx="721742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Negative Test Options:</a:t>
            </a:r>
          </a:p>
        </p:txBody>
      </p:sp>
      <p:sp>
        <p:nvSpPr>
          <p:cNvPr id="10" name="Rectangle 9">
            <a:hlinkClick r:id="rId2" action="ppaction://hlinksldjump"/>
            <a:extLst>
              <a:ext uri="{FF2B5EF4-FFF2-40B4-BE49-F238E27FC236}">
                <a16:creationId xmlns:a16="http://schemas.microsoft.com/office/drawing/2014/main" id="{E83C9D93-46B9-49C8-A189-FA0D57DEE09D}"/>
              </a:ext>
            </a:extLst>
          </p:cNvPr>
          <p:cNvSpPr/>
          <p:nvPr/>
        </p:nvSpPr>
        <p:spPr>
          <a:xfrm>
            <a:off x="7243439" y="4836219"/>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7" name="Rectangle 16">
            <a:hlinkClick r:id="rId3" action="ppaction://hlinksldjump"/>
            <a:extLst>
              <a:ext uri="{FF2B5EF4-FFF2-40B4-BE49-F238E27FC236}">
                <a16:creationId xmlns:a16="http://schemas.microsoft.com/office/drawing/2014/main" id="{154E32DE-11E5-401F-888B-E624D82B1DAF}"/>
              </a:ext>
            </a:extLst>
          </p:cNvPr>
          <p:cNvSpPr/>
          <p:nvPr/>
        </p:nvSpPr>
        <p:spPr>
          <a:xfrm>
            <a:off x="8872079" y="291409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18" name="Rectangle 17">
            <a:hlinkClick r:id="rId4" action="ppaction://hlinksldjump"/>
            <a:extLst>
              <a:ext uri="{FF2B5EF4-FFF2-40B4-BE49-F238E27FC236}">
                <a16:creationId xmlns:a16="http://schemas.microsoft.com/office/drawing/2014/main" id="{5E63DC46-46B3-42F8-B352-7B512128D7E1}"/>
              </a:ext>
            </a:extLst>
          </p:cNvPr>
          <p:cNvSpPr/>
          <p:nvPr/>
        </p:nvSpPr>
        <p:spPr>
          <a:xfrm>
            <a:off x="5186038" y="291409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19" name="Rectangle 18">
            <a:hlinkClick r:id="rId5" action="ppaction://hlinksldjump"/>
            <a:extLst>
              <a:ext uri="{FF2B5EF4-FFF2-40B4-BE49-F238E27FC236}">
                <a16:creationId xmlns:a16="http://schemas.microsoft.com/office/drawing/2014/main" id="{4F3DC5BB-A94D-45B9-87FA-DC3A853A06BB}"/>
              </a:ext>
            </a:extLst>
          </p:cNvPr>
          <p:cNvSpPr/>
          <p:nvPr/>
        </p:nvSpPr>
        <p:spPr>
          <a:xfrm>
            <a:off x="3128639" y="132823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20" name="Rectangle 19">
            <a:hlinkClick r:id="rId6" action="ppaction://hlinksldjump"/>
            <a:extLst>
              <a:ext uri="{FF2B5EF4-FFF2-40B4-BE49-F238E27FC236}">
                <a16:creationId xmlns:a16="http://schemas.microsoft.com/office/drawing/2014/main" id="{987A8370-1B1D-4596-B1A1-590FCFADCF33}"/>
              </a:ext>
            </a:extLst>
          </p:cNvPr>
          <p:cNvSpPr/>
          <p:nvPr/>
        </p:nvSpPr>
        <p:spPr>
          <a:xfrm>
            <a:off x="1499997" y="291409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21" name="Rectangle 20">
            <a:hlinkClick r:id="rId7" action="ppaction://hlinksldjump"/>
            <a:extLst>
              <a:ext uri="{FF2B5EF4-FFF2-40B4-BE49-F238E27FC236}">
                <a16:creationId xmlns:a16="http://schemas.microsoft.com/office/drawing/2014/main" id="{38E0BCC9-E7E3-46A0-A322-B5EB1BA330D0}"/>
              </a:ext>
            </a:extLst>
          </p:cNvPr>
          <p:cNvSpPr/>
          <p:nvPr/>
        </p:nvSpPr>
        <p:spPr>
          <a:xfrm>
            <a:off x="7243439" y="132823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22" name="Rectangle 21">
            <a:hlinkClick r:id="rId8" action="ppaction://hlinksldjump"/>
            <a:extLst>
              <a:ext uri="{FF2B5EF4-FFF2-40B4-BE49-F238E27FC236}">
                <a16:creationId xmlns:a16="http://schemas.microsoft.com/office/drawing/2014/main" id="{160AE707-945E-42B1-9D5E-C91A99C59FE6}"/>
              </a:ext>
            </a:extLst>
          </p:cNvPr>
          <p:cNvSpPr/>
          <p:nvPr/>
        </p:nvSpPr>
        <p:spPr>
          <a:xfrm>
            <a:off x="3128639" y="48362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4" name="Rectangle 3">
            <a:hlinkClick r:id="rId9" action="ppaction://hlinksldjump"/>
            <a:extLst>
              <a:ext uri="{FF2B5EF4-FFF2-40B4-BE49-F238E27FC236}">
                <a16:creationId xmlns:a16="http://schemas.microsoft.com/office/drawing/2014/main" id="{06439945-CC44-446C-8C0B-8FAD8F0B701A}"/>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31948861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5328660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E2D41-DD8A-4320-A75A-152EA49CFFBA}"/>
              </a:ext>
            </a:extLst>
          </p:cNvPr>
          <p:cNvSpPr txBox="1"/>
          <p:nvPr/>
        </p:nvSpPr>
        <p:spPr>
          <a:xfrm>
            <a:off x="3614198" y="239697"/>
            <a:ext cx="49636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Other Test Options:</a:t>
            </a:r>
          </a:p>
        </p:txBody>
      </p:sp>
      <p:sp>
        <p:nvSpPr>
          <p:cNvPr id="10" name="Rectangle 9">
            <a:hlinkClick r:id="rId2" action="ppaction://hlinksldjump"/>
            <a:extLst>
              <a:ext uri="{FF2B5EF4-FFF2-40B4-BE49-F238E27FC236}">
                <a16:creationId xmlns:a16="http://schemas.microsoft.com/office/drawing/2014/main" id="{50BB212F-2E30-4336-A8E6-A0E639D6BA9B}"/>
              </a:ext>
            </a:extLst>
          </p:cNvPr>
          <p:cNvSpPr/>
          <p:nvPr/>
        </p:nvSpPr>
        <p:spPr>
          <a:xfrm>
            <a:off x="7134809" y="4424394"/>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All</a:t>
            </a:r>
          </a:p>
          <a:p>
            <a:pPr algn="ctr"/>
            <a:r>
              <a:rPr lang="en-US" sz="2400" dirty="0">
                <a:latin typeface="Arial" panose="020B0604020202020204" pitchFamily="34" charset="0"/>
                <a:cs typeface="Arial" panose="020B0604020202020204" pitchFamily="34" charset="0"/>
              </a:rPr>
              <a:t>Options</a:t>
            </a:r>
            <a:endParaRPr lang="en-US" dirty="0">
              <a:latin typeface="Arial" panose="020B0604020202020204" pitchFamily="34" charset="0"/>
              <a:cs typeface="Arial" panose="020B0604020202020204" pitchFamily="34" charset="0"/>
            </a:endParaRPr>
          </a:p>
        </p:txBody>
      </p:sp>
      <p:sp>
        <p:nvSpPr>
          <p:cNvPr id="23" name="Rectangle 22">
            <a:hlinkClick r:id="rId3" action="ppaction://hlinksldjump"/>
            <a:extLst>
              <a:ext uri="{FF2B5EF4-FFF2-40B4-BE49-F238E27FC236}">
                <a16:creationId xmlns:a16="http://schemas.microsoft.com/office/drawing/2014/main" id="{C6D7AE81-FA74-4052-AE32-61FAB092A9AE}"/>
              </a:ext>
            </a:extLst>
          </p:cNvPr>
          <p:cNvSpPr/>
          <p:nvPr/>
        </p:nvSpPr>
        <p:spPr>
          <a:xfrm>
            <a:off x="5186038" y="29904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24" name="Rectangle 23">
            <a:hlinkClick r:id="rId4" action="ppaction://hlinksldjump"/>
            <a:extLst>
              <a:ext uri="{FF2B5EF4-FFF2-40B4-BE49-F238E27FC236}">
                <a16:creationId xmlns:a16="http://schemas.microsoft.com/office/drawing/2014/main" id="{D0657FE9-4164-442A-B9F8-B65DC578335C}"/>
              </a:ext>
            </a:extLst>
          </p:cNvPr>
          <p:cNvSpPr/>
          <p:nvPr/>
        </p:nvSpPr>
        <p:spPr>
          <a:xfrm>
            <a:off x="1794275" y="29904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25" name="Rectangle 24">
            <a:hlinkClick r:id="rId5" action="ppaction://hlinksldjump"/>
            <a:extLst>
              <a:ext uri="{FF2B5EF4-FFF2-40B4-BE49-F238E27FC236}">
                <a16:creationId xmlns:a16="http://schemas.microsoft.com/office/drawing/2014/main" id="{4200BDC7-8AF5-4FF5-9F95-3DFF87CEF596}"/>
              </a:ext>
            </a:extLst>
          </p:cNvPr>
          <p:cNvSpPr/>
          <p:nvPr/>
        </p:nvSpPr>
        <p:spPr>
          <a:xfrm>
            <a:off x="8577801" y="29904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26" name="Rectangle 25">
            <a:hlinkClick r:id="rId6" action="ppaction://hlinksldjump"/>
            <a:extLst>
              <a:ext uri="{FF2B5EF4-FFF2-40B4-BE49-F238E27FC236}">
                <a16:creationId xmlns:a16="http://schemas.microsoft.com/office/drawing/2014/main" id="{A2570CD6-423A-44E0-8F52-1EF85E284C2D}"/>
              </a:ext>
            </a:extLst>
          </p:cNvPr>
          <p:cNvSpPr/>
          <p:nvPr/>
        </p:nvSpPr>
        <p:spPr>
          <a:xfrm>
            <a:off x="3237270" y="129332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endParaRPr lang="en-US" dirty="0">
              <a:latin typeface="Arial" panose="020B0604020202020204" pitchFamily="34" charset="0"/>
              <a:cs typeface="Arial" panose="020B0604020202020204" pitchFamily="34" charset="0"/>
            </a:endParaRPr>
          </a:p>
        </p:txBody>
      </p:sp>
      <p:sp>
        <p:nvSpPr>
          <p:cNvPr id="27" name="Rectangle 26">
            <a:hlinkClick r:id="rId7" action="ppaction://hlinksldjump"/>
            <a:extLst>
              <a:ext uri="{FF2B5EF4-FFF2-40B4-BE49-F238E27FC236}">
                <a16:creationId xmlns:a16="http://schemas.microsoft.com/office/drawing/2014/main" id="{B66ECAC3-DEE7-40B4-B69D-E89C9E62DA81}"/>
              </a:ext>
            </a:extLst>
          </p:cNvPr>
          <p:cNvSpPr/>
          <p:nvPr/>
        </p:nvSpPr>
        <p:spPr>
          <a:xfrm>
            <a:off x="7134809" y="129332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28" name="Rectangle 27">
            <a:hlinkClick r:id="rId8" action="ppaction://hlinksldjump"/>
            <a:extLst>
              <a:ext uri="{FF2B5EF4-FFF2-40B4-BE49-F238E27FC236}">
                <a16:creationId xmlns:a16="http://schemas.microsoft.com/office/drawing/2014/main" id="{763F58DB-8B4E-43DD-865E-BD1A5D43BEFF}"/>
              </a:ext>
            </a:extLst>
          </p:cNvPr>
          <p:cNvSpPr/>
          <p:nvPr/>
        </p:nvSpPr>
        <p:spPr>
          <a:xfrm>
            <a:off x="3237270" y="442439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4" name="Rectangle 3">
            <a:hlinkClick r:id="rId9" action="ppaction://hlinksldjump"/>
            <a:extLst>
              <a:ext uri="{FF2B5EF4-FFF2-40B4-BE49-F238E27FC236}">
                <a16:creationId xmlns:a16="http://schemas.microsoft.com/office/drawing/2014/main" id="{09F2BEA5-88CA-4224-A715-CDC8737D455F}"/>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421977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157040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AD5614FA-241A-448D-8FE2-C867AC7A980A}"/>
              </a:ext>
            </a:extLst>
          </p:cNvPr>
          <p:cNvSpPr txBox="1"/>
          <p:nvPr/>
        </p:nvSpPr>
        <p:spPr>
          <a:xfrm>
            <a:off x="3970867" y="85455"/>
            <a:ext cx="425026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All Test Options:</a:t>
            </a:r>
          </a:p>
        </p:txBody>
      </p:sp>
      <p:sp>
        <p:nvSpPr>
          <p:cNvPr id="23" name="Rectangle 22">
            <a:hlinkClick r:id="rId2" action="ppaction://hlinksldjump"/>
            <a:extLst>
              <a:ext uri="{FF2B5EF4-FFF2-40B4-BE49-F238E27FC236}">
                <a16:creationId xmlns:a16="http://schemas.microsoft.com/office/drawing/2014/main" id="{FF073820-A1F5-4890-A433-C571D4A7AD57}"/>
              </a:ext>
            </a:extLst>
          </p:cNvPr>
          <p:cNvSpPr/>
          <p:nvPr/>
        </p:nvSpPr>
        <p:spPr>
          <a:xfrm>
            <a:off x="760400" y="106699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24" name="Rectangle 23">
            <a:hlinkClick r:id="rId3" action="ppaction://hlinksldjump"/>
            <a:extLst>
              <a:ext uri="{FF2B5EF4-FFF2-40B4-BE49-F238E27FC236}">
                <a16:creationId xmlns:a16="http://schemas.microsoft.com/office/drawing/2014/main" id="{094E9CA0-1B10-4CC9-A8AD-1E40DBD75EB6}"/>
              </a:ext>
            </a:extLst>
          </p:cNvPr>
          <p:cNvSpPr/>
          <p:nvPr/>
        </p:nvSpPr>
        <p:spPr>
          <a:xfrm>
            <a:off x="3532141"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25" name="Rectangle 24">
            <a:hlinkClick r:id="rId4" action="ppaction://hlinksldjump"/>
            <a:extLst>
              <a:ext uri="{FF2B5EF4-FFF2-40B4-BE49-F238E27FC236}">
                <a16:creationId xmlns:a16="http://schemas.microsoft.com/office/drawing/2014/main" id="{9AE99FD5-D424-4C36-A7B6-E72C98C31B7B}"/>
              </a:ext>
            </a:extLst>
          </p:cNvPr>
          <p:cNvSpPr/>
          <p:nvPr/>
        </p:nvSpPr>
        <p:spPr>
          <a:xfrm>
            <a:off x="6715628"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26" name="Rectangle 25">
            <a:hlinkClick r:id="rId5" action="ppaction://hlinksldjump"/>
            <a:extLst>
              <a:ext uri="{FF2B5EF4-FFF2-40B4-BE49-F238E27FC236}">
                <a16:creationId xmlns:a16="http://schemas.microsoft.com/office/drawing/2014/main" id="{A5DA6D20-5D2B-4835-BC3C-94C9A3B0374B}"/>
              </a:ext>
            </a:extLst>
          </p:cNvPr>
          <p:cNvSpPr/>
          <p:nvPr/>
        </p:nvSpPr>
        <p:spPr>
          <a:xfrm>
            <a:off x="9611678" y="10641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27" name="Rectangle 26">
            <a:hlinkClick r:id="rId6" action="ppaction://hlinksldjump"/>
            <a:extLst>
              <a:ext uri="{FF2B5EF4-FFF2-40B4-BE49-F238E27FC236}">
                <a16:creationId xmlns:a16="http://schemas.microsoft.com/office/drawing/2014/main" id="{12B559A1-61B2-44D6-887C-9F26544FD478}"/>
              </a:ext>
            </a:extLst>
          </p:cNvPr>
          <p:cNvSpPr/>
          <p:nvPr/>
        </p:nvSpPr>
        <p:spPr>
          <a:xfrm>
            <a:off x="9611678" y="237190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28" name="Rectangle 27">
            <a:hlinkClick r:id="rId7" action="ppaction://hlinksldjump"/>
            <a:extLst>
              <a:ext uri="{FF2B5EF4-FFF2-40B4-BE49-F238E27FC236}">
                <a16:creationId xmlns:a16="http://schemas.microsoft.com/office/drawing/2014/main" id="{6FE514B4-0F8B-4694-9621-9CF45477E231}"/>
              </a:ext>
            </a:extLst>
          </p:cNvPr>
          <p:cNvSpPr/>
          <p:nvPr/>
        </p:nvSpPr>
        <p:spPr>
          <a:xfrm>
            <a:off x="760400"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29" name="Rectangle 28">
            <a:hlinkClick r:id="rId8" action="ppaction://hlinksldjump"/>
            <a:extLst>
              <a:ext uri="{FF2B5EF4-FFF2-40B4-BE49-F238E27FC236}">
                <a16:creationId xmlns:a16="http://schemas.microsoft.com/office/drawing/2014/main" id="{D5CB32FC-5CEC-41AE-BEBA-6881658EC1F4}"/>
              </a:ext>
            </a:extLst>
          </p:cNvPr>
          <p:cNvSpPr/>
          <p:nvPr/>
        </p:nvSpPr>
        <p:spPr>
          <a:xfrm>
            <a:off x="760400"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30" name="Rectangle 29">
            <a:hlinkClick r:id="rId9" action="ppaction://hlinksldjump"/>
            <a:extLst>
              <a:ext uri="{FF2B5EF4-FFF2-40B4-BE49-F238E27FC236}">
                <a16:creationId xmlns:a16="http://schemas.microsoft.com/office/drawing/2014/main" id="{CBDC5190-9E94-423E-9E90-76AEB6C28565}"/>
              </a:ext>
            </a:extLst>
          </p:cNvPr>
          <p:cNvSpPr/>
          <p:nvPr/>
        </p:nvSpPr>
        <p:spPr>
          <a:xfrm>
            <a:off x="6715628" y="235804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31" name="Rectangle 30">
            <a:hlinkClick r:id="rId10" action="ppaction://hlinksldjump"/>
            <a:extLst>
              <a:ext uri="{FF2B5EF4-FFF2-40B4-BE49-F238E27FC236}">
                <a16:creationId xmlns:a16="http://schemas.microsoft.com/office/drawing/2014/main" id="{86263EFA-0690-43C8-A019-12B9CFE8D2B9}"/>
              </a:ext>
            </a:extLst>
          </p:cNvPr>
          <p:cNvSpPr/>
          <p:nvPr/>
        </p:nvSpPr>
        <p:spPr>
          <a:xfrm>
            <a:off x="3523641"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32" name="Rectangle 31">
            <a:hlinkClick r:id="rId11" action="ppaction://hlinksldjump"/>
            <a:extLst>
              <a:ext uri="{FF2B5EF4-FFF2-40B4-BE49-F238E27FC236}">
                <a16:creationId xmlns:a16="http://schemas.microsoft.com/office/drawing/2014/main" id="{163269C4-6E40-4240-A01B-CD106CF1F3D0}"/>
              </a:ext>
            </a:extLst>
          </p:cNvPr>
          <p:cNvSpPr/>
          <p:nvPr/>
        </p:nvSpPr>
        <p:spPr>
          <a:xfrm>
            <a:off x="3532141"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33" name="Rectangle 32">
            <a:hlinkClick r:id="rId12" action="ppaction://hlinksldjump"/>
            <a:extLst>
              <a:ext uri="{FF2B5EF4-FFF2-40B4-BE49-F238E27FC236}">
                <a16:creationId xmlns:a16="http://schemas.microsoft.com/office/drawing/2014/main" id="{12453BD5-E39C-49AE-B735-91D0323693E9}"/>
              </a:ext>
            </a:extLst>
          </p:cNvPr>
          <p:cNvSpPr/>
          <p:nvPr/>
        </p:nvSpPr>
        <p:spPr>
          <a:xfrm>
            <a:off x="3532141"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34" name="Rectangle 33">
            <a:hlinkClick r:id="rId13" action="ppaction://hlinksldjump"/>
            <a:extLst>
              <a:ext uri="{FF2B5EF4-FFF2-40B4-BE49-F238E27FC236}">
                <a16:creationId xmlns:a16="http://schemas.microsoft.com/office/drawing/2014/main" id="{41D38BC3-D068-42FB-A084-8572FF4922E2}"/>
              </a:ext>
            </a:extLst>
          </p:cNvPr>
          <p:cNvSpPr/>
          <p:nvPr/>
        </p:nvSpPr>
        <p:spPr>
          <a:xfrm>
            <a:off x="961167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35" name="Rectangle 34">
            <a:hlinkClick r:id="rId14" action="ppaction://hlinksldjump"/>
            <a:extLst>
              <a:ext uri="{FF2B5EF4-FFF2-40B4-BE49-F238E27FC236}">
                <a16:creationId xmlns:a16="http://schemas.microsoft.com/office/drawing/2014/main" id="{4FEE6374-EF96-46AA-B6C6-14C905CC8D2A}"/>
              </a:ext>
            </a:extLst>
          </p:cNvPr>
          <p:cNvSpPr/>
          <p:nvPr/>
        </p:nvSpPr>
        <p:spPr>
          <a:xfrm>
            <a:off x="671562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36" name="Rectangle 35">
            <a:hlinkClick r:id="rId15" action="ppaction://hlinksldjump"/>
            <a:extLst>
              <a:ext uri="{FF2B5EF4-FFF2-40B4-BE49-F238E27FC236}">
                <a16:creationId xmlns:a16="http://schemas.microsoft.com/office/drawing/2014/main" id="{4854D464-AF88-4E7B-A58F-EC2C0189DC49}"/>
              </a:ext>
            </a:extLst>
          </p:cNvPr>
          <p:cNvSpPr/>
          <p:nvPr/>
        </p:nvSpPr>
        <p:spPr>
          <a:xfrm>
            <a:off x="6715628"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endParaRPr lang="en-US" dirty="0">
              <a:latin typeface="Arial" panose="020B0604020202020204" pitchFamily="34" charset="0"/>
              <a:cs typeface="Arial" panose="020B0604020202020204" pitchFamily="34" charset="0"/>
            </a:endParaRPr>
          </a:p>
        </p:txBody>
      </p:sp>
      <p:sp>
        <p:nvSpPr>
          <p:cNvPr id="37" name="Rectangle 36">
            <a:hlinkClick r:id="rId16" action="ppaction://hlinksldjump"/>
            <a:extLst>
              <a:ext uri="{FF2B5EF4-FFF2-40B4-BE49-F238E27FC236}">
                <a16:creationId xmlns:a16="http://schemas.microsoft.com/office/drawing/2014/main" id="{4E0B1223-F4DE-4B9D-89DF-B8FC8A7E4714}"/>
              </a:ext>
            </a:extLst>
          </p:cNvPr>
          <p:cNvSpPr/>
          <p:nvPr/>
        </p:nvSpPr>
        <p:spPr>
          <a:xfrm>
            <a:off x="9611678" y="364309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38" name="Rectangle 37">
            <a:hlinkClick r:id="rId17" action="ppaction://hlinksldjump"/>
            <a:extLst>
              <a:ext uri="{FF2B5EF4-FFF2-40B4-BE49-F238E27FC236}">
                <a16:creationId xmlns:a16="http://schemas.microsoft.com/office/drawing/2014/main" id="{6E76923E-01EE-4841-A4F9-28A9C9EA3452}"/>
              </a:ext>
            </a:extLst>
          </p:cNvPr>
          <p:cNvSpPr/>
          <p:nvPr/>
        </p:nvSpPr>
        <p:spPr>
          <a:xfrm>
            <a:off x="760400"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21" name="Rectangle 20">
            <a:hlinkClick r:id="rId18" action="ppaction://hlinksldjump"/>
            <a:extLst>
              <a:ext uri="{FF2B5EF4-FFF2-40B4-BE49-F238E27FC236}">
                <a16:creationId xmlns:a16="http://schemas.microsoft.com/office/drawing/2014/main" id="{3F302EF8-19E2-41E7-B536-2842C8DFFBB0}"/>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20465226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449819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F95E3-9A17-4293-8843-E2A0D1B44B39}"/>
              </a:ext>
            </a:extLst>
          </p:cNvPr>
          <p:cNvSpPr txBox="1"/>
          <p:nvPr/>
        </p:nvSpPr>
        <p:spPr>
          <a:xfrm>
            <a:off x="4335742" y="363013"/>
            <a:ext cx="347261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MSA Results:</a:t>
            </a:r>
          </a:p>
        </p:txBody>
      </p:sp>
      <p:sp>
        <p:nvSpPr>
          <p:cNvPr id="5" name="Rectangle 4">
            <a:hlinkClick r:id="rId2" action="ppaction://hlinksldjump"/>
            <a:extLst>
              <a:ext uri="{FF2B5EF4-FFF2-40B4-BE49-F238E27FC236}">
                <a16:creationId xmlns:a16="http://schemas.microsoft.com/office/drawing/2014/main" id="{514BDEA9-2AED-4C27-A068-CBED43057E3B}"/>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D5E6573-A98D-445E-9EFD-92D8EBFE7DA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8E9B32C-979B-4D0B-99DA-589BCB8348E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F91423A9-E8C0-4FA9-B513-D02B8C29297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DA2F7A60-F1FB-4433-AE88-762564AED32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a:off x="4140012" y="193359"/>
            <a:ext cx="3864075" cy="5903119"/>
          </a:xfrm>
          <a:prstGeom prst="rect">
            <a:avLst/>
          </a:prstGeom>
        </p:spPr>
      </p:pic>
    </p:spTree>
    <p:extLst>
      <p:ext uri="{BB962C8B-B14F-4D97-AF65-F5344CB8AC3E}">
        <p14:creationId xmlns:p14="http://schemas.microsoft.com/office/powerpoint/2010/main" val="292868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818B4-D5FA-46A0-B671-04C60A2C3CA6}"/>
              </a:ext>
            </a:extLst>
          </p:cNvPr>
          <p:cNvSpPr txBox="1"/>
          <p:nvPr/>
        </p:nvSpPr>
        <p:spPr>
          <a:xfrm>
            <a:off x="2573048" y="310718"/>
            <a:ext cx="70459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Positive Test Options:</a:t>
            </a:r>
          </a:p>
        </p:txBody>
      </p:sp>
      <p:sp>
        <p:nvSpPr>
          <p:cNvPr id="4" name="Rectangle 3">
            <a:hlinkClick r:id="rId2" action="ppaction://hlinksldjump"/>
            <a:extLst>
              <a:ext uri="{FF2B5EF4-FFF2-40B4-BE49-F238E27FC236}">
                <a16:creationId xmlns:a16="http://schemas.microsoft.com/office/drawing/2014/main" id="{8B4EBD03-09DA-46F8-B537-63E8A76D333F}"/>
              </a:ext>
            </a:extLst>
          </p:cNvPr>
          <p:cNvSpPr/>
          <p:nvPr/>
        </p:nvSpPr>
        <p:spPr>
          <a:xfrm>
            <a:off x="2218678" y="16241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5B6A71D6-E9F0-4623-BDEC-27EB3CCB402F}"/>
              </a:ext>
            </a:extLst>
          </p:cNvPr>
          <p:cNvSpPr/>
          <p:nvPr/>
        </p:nvSpPr>
        <p:spPr>
          <a:xfrm>
            <a:off x="8153400" y="16241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B61FAC08-995F-4CFA-AD39-05B32408E3AD}"/>
              </a:ext>
            </a:extLst>
          </p:cNvPr>
          <p:cNvSpPr/>
          <p:nvPr/>
        </p:nvSpPr>
        <p:spPr>
          <a:xfrm>
            <a:off x="7591887" y="342900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0FB2B190-3DE0-489F-AB28-50F91194F608}"/>
              </a:ext>
            </a:extLst>
          </p:cNvPr>
          <p:cNvSpPr/>
          <p:nvPr/>
        </p:nvSpPr>
        <p:spPr>
          <a:xfrm>
            <a:off x="2780191" y="340927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DC8169CF-68D1-4C1E-8547-AFE2EBD1BDE8}"/>
              </a:ext>
            </a:extLst>
          </p:cNvPr>
          <p:cNvSpPr/>
          <p:nvPr/>
        </p:nvSpPr>
        <p:spPr>
          <a:xfrm>
            <a:off x="5186038" y="4982105"/>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0" name="Rectangle 9">
            <a:hlinkClick r:id="rId7" action="ppaction://hlinksldjump"/>
            <a:extLst>
              <a:ext uri="{FF2B5EF4-FFF2-40B4-BE49-F238E27FC236}">
                <a16:creationId xmlns:a16="http://schemas.microsoft.com/office/drawing/2014/main" id="{F9D58CA6-0FF4-4204-AF64-FD0FFD40D66C}"/>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20568168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587581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38605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PEA Results:</a:t>
            </a:r>
          </a:p>
        </p:txBody>
      </p:sp>
      <p:sp>
        <p:nvSpPr>
          <p:cNvPr id="5" name="Rectangle 4">
            <a:hlinkClick r:id="rId2" action="ppaction://hlinksldjump"/>
            <a:extLst>
              <a:ext uri="{FF2B5EF4-FFF2-40B4-BE49-F238E27FC236}">
                <a16:creationId xmlns:a16="http://schemas.microsoft.com/office/drawing/2014/main" id="{95002928-FAEF-47BA-8CF2-685B380C873E}"/>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9ACC4986-0558-45C9-A8B0-03C4A7F6C2C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010045B8-B6CF-4BE6-8439-7D41477784E2}"/>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2208A4AF-D916-4D72-994E-8D6BE89AC2F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BDFF9CC5-D579-49FF-AD2E-63BF5A4B4B6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128409" y="1209825"/>
            <a:ext cx="3935182" cy="3856948"/>
          </a:xfrm>
          <a:prstGeom prst="rect">
            <a:avLst/>
          </a:prstGeom>
        </p:spPr>
      </p:pic>
    </p:spTree>
    <p:extLst>
      <p:ext uri="{BB962C8B-B14F-4D97-AF65-F5344CB8AC3E}">
        <p14:creationId xmlns:p14="http://schemas.microsoft.com/office/powerpoint/2010/main" val="38141184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0495660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94678" y="354135"/>
            <a:ext cx="380264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Blood Results:</a:t>
            </a:r>
          </a:p>
        </p:txBody>
      </p:sp>
      <p:sp>
        <p:nvSpPr>
          <p:cNvPr id="5" name="Rectangle 4">
            <a:hlinkClick r:id="rId2" action="ppaction://hlinksldjump"/>
            <a:extLst>
              <a:ext uri="{FF2B5EF4-FFF2-40B4-BE49-F238E27FC236}">
                <a16:creationId xmlns:a16="http://schemas.microsoft.com/office/drawing/2014/main" id="{B01BFB74-181D-45F4-ACB8-088B81FEB118}"/>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3DF78557-5597-490E-9237-8B6779FB879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1BE02D21-96AC-4566-9E52-67A3E9755AA8}"/>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C87EA630-A7D0-45BE-BB63-8EF1FA6E58A8}"/>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69F5F422-FEF7-4CAC-AE13-1E15A7AD159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026893" y="1318442"/>
            <a:ext cx="4096183" cy="3760614"/>
          </a:xfrm>
          <a:prstGeom prst="rect">
            <a:avLst/>
          </a:prstGeom>
        </p:spPr>
      </p:pic>
    </p:spTree>
    <p:extLst>
      <p:ext uri="{BB962C8B-B14F-4D97-AF65-F5344CB8AC3E}">
        <p14:creationId xmlns:p14="http://schemas.microsoft.com/office/powerpoint/2010/main" val="27541730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6573422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449555" y="290829"/>
            <a:ext cx="329288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Bile Results:</a:t>
            </a:r>
          </a:p>
        </p:txBody>
      </p:sp>
      <p:sp>
        <p:nvSpPr>
          <p:cNvPr id="5" name="Rectangle 4">
            <a:hlinkClick r:id="rId2" action="ppaction://hlinksldjump"/>
            <a:extLst>
              <a:ext uri="{FF2B5EF4-FFF2-40B4-BE49-F238E27FC236}">
                <a16:creationId xmlns:a16="http://schemas.microsoft.com/office/drawing/2014/main" id="{9112B0C0-A999-4208-9D4E-03301E7E83B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001E91E4-F07D-42A2-B93C-1447ABBF7C45}"/>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282D249-52B7-46A1-8AD9-FA75772503AF}"/>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F55FFD4B-2F15-4722-96DE-8158AC0FC725}"/>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9E9DAC0C-6861-4A72-9676-F7297F84AA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84993" y="1076325"/>
            <a:ext cx="4022011" cy="4022010"/>
          </a:xfrm>
          <a:prstGeom prst="rect">
            <a:avLst/>
          </a:prstGeom>
        </p:spPr>
      </p:pic>
    </p:spTree>
    <p:extLst>
      <p:ext uri="{BB962C8B-B14F-4D97-AF65-F5344CB8AC3E}">
        <p14:creationId xmlns:p14="http://schemas.microsoft.com/office/powerpoint/2010/main" val="27288745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3579013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52051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MAC Results:</a:t>
            </a:r>
          </a:p>
        </p:txBody>
      </p:sp>
      <p:sp>
        <p:nvSpPr>
          <p:cNvPr id="5" name="Rectangle 4">
            <a:hlinkClick r:id="rId2" action="ppaction://hlinksldjump"/>
            <a:extLst>
              <a:ext uri="{FF2B5EF4-FFF2-40B4-BE49-F238E27FC236}">
                <a16:creationId xmlns:a16="http://schemas.microsoft.com/office/drawing/2014/main" id="{37BE7D24-4652-4193-9F17-C57BA0F2DE1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D97E280-1792-4A20-8DD4-1FAEF4D99450}"/>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B1DE6B99-25C7-4995-A942-9469DD27582D}"/>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C3268761-F005-4A56-8C64-92934F79D934}"/>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FC3FE526-DA8B-48B1-A9BC-31921AA8F0D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a:off x="4169237" y="-894891"/>
            <a:ext cx="3853526" cy="8196156"/>
          </a:xfrm>
          <a:prstGeom prst="rect">
            <a:avLst/>
          </a:prstGeom>
        </p:spPr>
      </p:pic>
    </p:spTree>
    <p:extLst>
      <p:ext uri="{BB962C8B-B14F-4D97-AF65-F5344CB8AC3E}">
        <p14:creationId xmlns:p14="http://schemas.microsoft.com/office/powerpoint/2010/main" val="41241404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567823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91661"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EMB Results:</a:t>
            </a:r>
          </a:p>
        </p:txBody>
      </p:sp>
      <p:sp>
        <p:nvSpPr>
          <p:cNvPr id="5" name="Rectangle 4">
            <a:hlinkClick r:id="rId2" action="ppaction://hlinksldjump"/>
            <a:extLst>
              <a:ext uri="{FF2B5EF4-FFF2-40B4-BE49-F238E27FC236}">
                <a16:creationId xmlns:a16="http://schemas.microsoft.com/office/drawing/2014/main" id="{CFE9A328-BFCC-4DE3-8797-AC2C984D7129}"/>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B1D1E380-11A4-455F-A97C-30E0880FC2D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127859D8-EE45-4069-9C6B-2ADDBB3992E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32F70BA1-3586-4F13-8591-EDD1530C0E5D}"/>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E825FD37-6B1C-4524-AD50-C3E82161CB5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a:off x="4146807" y="769543"/>
            <a:ext cx="3828198" cy="4714874"/>
          </a:xfrm>
          <a:prstGeom prst="rect">
            <a:avLst/>
          </a:prstGeom>
        </p:spPr>
      </p:pic>
    </p:spTree>
    <p:extLst>
      <p:ext uri="{BB962C8B-B14F-4D97-AF65-F5344CB8AC3E}">
        <p14:creationId xmlns:p14="http://schemas.microsoft.com/office/powerpoint/2010/main" val="4563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83939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8810977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339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HEK Results:</a:t>
            </a:r>
          </a:p>
        </p:txBody>
      </p:sp>
      <p:sp>
        <p:nvSpPr>
          <p:cNvPr id="5" name="Rectangle 4">
            <a:hlinkClick r:id="rId2" action="ppaction://hlinksldjump"/>
            <a:extLst>
              <a:ext uri="{FF2B5EF4-FFF2-40B4-BE49-F238E27FC236}">
                <a16:creationId xmlns:a16="http://schemas.microsoft.com/office/drawing/2014/main" id="{0AA7B48C-72FA-4C92-B2A4-A23948781061}"/>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39C49210-08B0-4C07-82A0-F434F197F51F}"/>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BE5BF9A6-5E7C-46F2-A5D1-E6639B72FDC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68C9AD8-4AA3-4D67-8141-29C454927E15}"/>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36EA2737-F88A-49B2-8D4F-5E7EAEA7599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a:off x="4454128" y="-753172"/>
            <a:ext cx="3283743" cy="7912718"/>
          </a:xfrm>
          <a:prstGeom prst="rect">
            <a:avLst/>
          </a:prstGeom>
        </p:spPr>
      </p:pic>
    </p:spTree>
    <p:extLst>
      <p:ext uri="{BB962C8B-B14F-4D97-AF65-F5344CB8AC3E}">
        <p14:creationId xmlns:p14="http://schemas.microsoft.com/office/powerpoint/2010/main" val="17955604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523841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14861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TSI Results:</a:t>
            </a:r>
          </a:p>
        </p:txBody>
      </p:sp>
      <p:sp>
        <p:nvSpPr>
          <p:cNvPr id="5" name="Rectangle 4">
            <a:hlinkClick r:id="rId2" action="ppaction://hlinksldjump"/>
            <a:extLst>
              <a:ext uri="{FF2B5EF4-FFF2-40B4-BE49-F238E27FC236}">
                <a16:creationId xmlns:a16="http://schemas.microsoft.com/office/drawing/2014/main" id="{41C322D2-43AA-4BE8-AE54-9663A703F98A}"/>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AE87FA96-10E3-45FA-BFAE-D42C8D978922}"/>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16A06EBD-C453-4AE3-9258-083B0565DE16}"/>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255E83B7-E180-4488-BC81-210ABCA5A13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1876DFFB-6DF3-4BA3-A531-29BF01226F3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156470" y="2544183"/>
            <a:ext cx="3687940" cy="1425113"/>
          </a:xfrm>
          <a:prstGeom prst="rect">
            <a:avLst/>
          </a:prstGeom>
        </p:spPr>
      </p:pic>
    </p:spTree>
    <p:extLst>
      <p:ext uri="{BB962C8B-B14F-4D97-AF65-F5344CB8AC3E}">
        <p14:creationId xmlns:p14="http://schemas.microsoft.com/office/powerpoint/2010/main" val="3962613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36856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021553" y="289689"/>
            <a:ext cx="414889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Motility Results:</a:t>
            </a:r>
          </a:p>
        </p:txBody>
      </p:sp>
      <p:sp>
        <p:nvSpPr>
          <p:cNvPr id="5" name="Rectangle 4">
            <a:hlinkClick r:id="rId2" action="ppaction://hlinksldjump"/>
            <a:extLst>
              <a:ext uri="{FF2B5EF4-FFF2-40B4-BE49-F238E27FC236}">
                <a16:creationId xmlns:a16="http://schemas.microsoft.com/office/drawing/2014/main" id="{6B942911-2B53-4C6C-A31C-B37E99921895}"/>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32CD42CC-3915-4B7B-8FD6-4133C18221B7}"/>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1E0F9A1D-68C5-407A-803B-6CAABF311024}"/>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37A9BFFE-CAA5-4D97-A2F1-9F8FF80D53A3}"/>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924ACC30-82F0-4BB6-A270-F852B80D43E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084499" y="2173352"/>
            <a:ext cx="4022998" cy="1866381"/>
          </a:xfrm>
          <a:prstGeom prst="rect">
            <a:avLst/>
          </a:prstGeom>
        </p:spPr>
      </p:pic>
    </p:spTree>
    <p:extLst>
      <p:ext uri="{BB962C8B-B14F-4D97-AF65-F5344CB8AC3E}">
        <p14:creationId xmlns:p14="http://schemas.microsoft.com/office/powerpoint/2010/main" val="2738605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9312000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05624" y="447321"/>
            <a:ext cx="397897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Citrate Results:</a:t>
            </a:r>
          </a:p>
        </p:txBody>
      </p:sp>
      <p:sp>
        <p:nvSpPr>
          <p:cNvPr id="5" name="Rectangle 4">
            <a:hlinkClick r:id="rId2" action="ppaction://hlinksldjump"/>
            <a:extLst>
              <a:ext uri="{FF2B5EF4-FFF2-40B4-BE49-F238E27FC236}">
                <a16:creationId xmlns:a16="http://schemas.microsoft.com/office/drawing/2014/main" id="{59E26016-8056-4B46-AB9C-98F0E028DDC3}"/>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557E4198-6D7F-4BEA-8C13-ACDE1679708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B62F0FB2-4E1E-486B-A725-124AF85D6AF7}"/>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1A3FADDF-1370-4AF1-A518-EE2BBB8DE58A}"/>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255229B5-64B8-4746-AB1C-5B07DE3B1916}"/>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086089" y="1297189"/>
            <a:ext cx="6018044" cy="3795997"/>
          </a:xfrm>
          <a:prstGeom prst="rect">
            <a:avLst/>
          </a:prstGeom>
        </p:spPr>
      </p:pic>
    </p:spTree>
    <p:extLst>
      <p:ext uri="{BB962C8B-B14F-4D97-AF65-F5344CB8AC3E}">
        <p14:creationId xmlns:p14="http://schemas.microsoft.com/office/powerpoint/2010/main" val="17479870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0562550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044331" y="290829"/>
            <a:ext cx="61033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Coagulase Test Results:</a:t>
            </a:r>
          </a:p>
        </p:txBody>
      </p:sp>
      <p:sp>
        <p:nvSpPr>
          <p:cNvPr id="5" name="Rectangle 4">
            <a:hlinkClick r:id="rId2" action="ppaction://hlinksldjump"/>
            <a:extLst>
              <a:ext uri="{FF2B5EF4-FFF2-40B4-BE49-F238E27FC236}">
                <a16:creationId xmlns:a16="http://schemas.microsoft.com/office/drawing/2014/main" id="{65C64B66-5162-4E39-A363-4F46CC6BEB9C}"/>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D7B689CB-2068-4EE8-89FF-312907957FE7}"/>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79B213F6-DF07-46DB-BE0C-082D7B91450F}"/>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5E650C9-36AC-4987-886F-96BB2B1C813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409E5A1-9972-4640-B96E-578F4480690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755105" y="1281113"/>
            <a:ext cx="6681787" cy="3653082"/>
          </a:xfrm>
          <a:prstGeom prst="rect">
            <a:avLst/>
          </a:prstGeom>
        </p:spPr>
      </p:pic>
    </p:spTree>
    <p:extLst>
      <p:ext uri="{BB962C8B-B14F-4D97-AF65-F5344CB8AC3E}">
        <p14:creationId xmlns:p14="http://schemas.microsoft.com/office/powerpoint/2010/main" val="98938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1B5E1-00F6-4B06-B5B5-2F1CC3CD823A}"/>
              </a:ext>
            </a:extLst>
          </p:cNvPr>
          <p:cNvSpPr txBox="1"/>
          <p:nvPr/>
        </p:nvSpPr>
        <p:spPr>
          <a:xfrm>
            <a:off x="2487287" y="284085"/>
            <a:ext cx="721742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Negative Test Options:</a:t>
            </a:r>
          </a:p>
        </p:txBody>
      </p:sp>
      <p:sp>
        <p:nvSpPr>
          <p:cNvPr id="4" name="Rectangle 3">
            <a:hlinkClick r:id="rId2" action="ppaction://hlinksldjump"/>
            <a:extLst>
              <a:ext uri="{FF2B5EF4-FFF2-40B4-BE49-F238E27FC236}">
                <a16:creationId xmlns:a16="http://schemas.microsoft.com/office/drawing/2014/main" id="{17E01634-7270-4A03-9204-41CCB2B6AB1F}"/>
              </a:ext>
            </a:extLst>
          </p:cNvPr>
          <p:cNvSpPr/>
          <p:nvPr/>
        </p:nvSpPr>
        <p:spPr>
          <a:xfrm>
            <a:off x="3120623" y="150687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7289E312-A659-4873-9CBE-4DB605A466EE}"/>
              </a:ext>
            </a:extLst>
          </p:cNvPr>
          <p:cNvSpPr/>
          <p:nvPr/>
        </p:nvSpPr>
        <p:spPr>
          <a:xfrm>
            <a:off x="1300701"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5E833A57-40E3-4D35-B009-46A08474AE3D}"/>
              </a:ext>
            </a:extLst>
          </p:cNvPr>
          <p:cNvSpPr/>
          <p:nvPr/>
        </p:nvSpPr>
        <p:spPr>
          <a:xfrm>
            <a:off x="9071377"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EFF9C3B4-D431-4C67-8F98-AA1CF1B7BE42}"/>
              </a:ext>
            </a:extLst>
          </p:cNvPr>
          <p:cNvSpPr/>
          <p:nvPr/>
        </p:nvSpPr>
        <p:spPr>
          <a:xfrm>
            <a:off x="5186038" y="315925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8" name="Rectangle 7">
            <a:hlinkClick r:id="rId6" action="ppaction://hlinksldjump"/>
            <a:extLst>
              <a:ext uri="{FF2B5EF4-FFF2-40B4-BE49-F238E27FC236}">
                <a16:creationId xmlns:a16="http://schemas.microsoft.com/office/drawing/2014/main" id="{963EA385-EE26-4FB2-B2D2-82B97C2E0256}"/>
              </a:ext>
            </a:extLst>
          </p:cNvPr>
          <p:cNvSpPr/>
          <p:nvPr/>
        </p:nvSpPr>
        <p:spPr>
          <a:xfrm>
            <a:off x="3120623" y="48362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9" name="Rectangle 8">
            <a:hlinkClick r:id="rId7" action="ppaction://hlinksldjump"/>
            <a:extLst>
              <a:ext uri="{FF2B5EF4-FFF2-40B4-BE49-F238E27FC236}">
                <a16:creationId xmlns:a16="http://schemas.microsoft.com/office/drawing/2014/main" id="{2951D3FC-1701-4A5F-B266-4BBD90D7C1BF}"/>
              </a:ext>
            </a:extLst>
          </p:cNvPr>
          <p:cNvSpPr/>
          <p:nvPr/>
        </p:nvSpPr>
        <p:spPr>
          <a:xfrm>
            <a:off x="7251457" y="150138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10" name="Rectangle 9">
            <a:hlinkClick r:id="rId8" action="ppaction://hlinksldjump"/>
            <a:extLst>
              <a:ext uri="{FF2B5EF4-FFF2-40B4-BE49-F238E27FC236}">
                <a16:creationId xmlns:a16="http://schemas.microsoft.com/office/drawing/2014/main" id="{E83C9D93-46B9-49C8-A189-FA0D57DEE09D}"/>
              </a:ext>
            </a:extLst>
          </p:cNvPr>
          <p:cNvSpPr/>
          <p:nvPr/>
        </p:nvSpPr>
        <p:spPr>
          <a:xfrm>
            <a:off x="7243439" y="4836219"/>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2" name="Rectangle 11">
            <a:hlinkClick r:id="rId9" action="ppaction://hlinksldjump"/>
            <a:extLst>
              <a:ext uri="{FF2B5EF4-FFF2-40B4-BE49-F238E27FC236}">
                <a16:creationId xmlns:a16="http://schemas.microsoft.com/office/drawing/2014/main" id="{9735FFF9-4625-439A-A11C-28F74237E32D}"/>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41116763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3090328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81154" y="289689"/>
            <a:ext cx="5429692"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Simple Stain Results:</a:t>
            </a:r>
          </a:p>
        </p:txBody>
      </p:sp>
      <p:sp>
        <p:nvSpPr>
          <p:cNvPr id="5" name="Rectangle 4">
            <a:hlinkClick r:id="rId2" action="ppaction://hlinksldjump"/>
            <a:extLst>
              <a:ext uri="{FF2B5EF4-FFF2-40B4-BE49-F238E27FC236}">
                <a16:creationId xmlns:a16="http://schemas.microsoft.com/office/drawing/2014/main" id="{AC9E6E92-BBB9-4700-B25E-32E384A5CF95}"/>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B875B7CE-A52C-4B48-B3B7-BBFB38169343}"/>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818D8B7-569F-4010-B96B-140874E72E0C}"/>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A8DFA6D4-81EB-4D69-B07B-8A013EAE1EA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26DAE19C-7201-49B0-8615-F46B756A67C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949203" y="789220"/>
            <a:ext cx="4158538" cy="4650007"/>
          </a:xfrm>
          <a:prstGeom prst="rect">
            <a:avLst/>
          </a:prstGeom>
        </p:spPr>
      </p:pic>
    </p:spTree>
    <p:extLst>
      <p:ext uri="{BB962C8B-B14F-4D97-AF65-F5344CB8AC3E}">
        <p14:creationId xmlns:p14="http://schemas.microsoft.com/office/powerpoint/2010/main" val="1453568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0953114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152726" y="290829"/>
            <a:ext cx="5886548"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Negative Stain Results:</a:t>
            </a:r>
          </a:p>
        </p:txBody>
      </p:sp>
      <p:sp>
        <p:nvSpPr>
          <p:cNvPr id="5" name="Rectangle 4">
            <a:hlinkClick r:id="rId2" action="ppaction://hlinksldjump"/>
            <a:extLst>
              <a:ext uri="{FF2B5EF4-FFF2-40B4-BE49-F238E27FC236}">
                <a16:creationId xmlns:a16="http://schemas.microsoft.com/office/drawing/2014/main" id="{2E977124-5171-4B64-ABF0-923A2C9A5951}"/>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62D5D765-8911-4737-9F9C-DC18F1B37CA3}"/>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C2F465F3-8E38-4234-B553-8808A1FD9EBD}"/>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EB3C365-1704-4D6F-9E0A-B800ED1DA041}"/>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74C2F431-15A1-45C6-B92D-9F54B3C5B4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880980" y="743937"/>
            <a:ext cx="4275498" cy="4765598"/>
          </a:xfrm>
          <a:prstGeom prst="rect">
            <a:avLst/>
          </a:prstGeom>
        </p:spPr>
      </p:pic>
    </p:spTree>
    <p:extLst>
      <p:ext uri="{BB962C8B-B14F-4D97-AF65-F5344CB8AC3E}">
        <p14:creationId xmlns:p14="http://schemas.microsoft.com/office/powerpoint/2010/main" val="26217435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1779132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42490" y="290829"/>
            <a:ext cx="5507020"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Oxidase Test Results:</a:t>
            </a:r>
          </a:p>
        </p:txBody>
      </p:sp>
      <p:sp>
        <p:nvSpPr>
          <p:cNvPr id="5" name="Rectangle 4">
            <a:hlinkClick r:id="rId2" action="ppaction://hlinksldjump"/>
            <a:extLst>
              <a:ext uri="{FF2B5EF4-FFF2-40B4-BE49-F238E27FC236}">
                <a16:creationId xmlns:a16="http://schemas.microsoft.com/office/drawing/2014/main" id="{03F13C5C-4DD2-453F-BE3B-412FF7F832CD}"/>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DC3A905A-FC51-44D7-8F16-223DFDA0757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78E46165-3C38-42C5-9C11-663354B56B27}"/>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79F74958-BD62-4984-8E79-B271B13EAC28}"/>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0E741F83-937F-41D0-9CCB-6CC8EB5AAE9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182923" y="1528956"/>
            <a:ext cx="3806099" cy="3029582"/>
          </a:xfrm>
          <a:prstGeom prst="rect">
            <a:avLst/>
          </a:prstGeom>
        </p:spPr>
      </p:pic>
    </p:spTree>
    <p:extLst>
      <p:ext uri="{BB962C8B-B14F-4D97-AF65-F5344CB8AC3E}">
        <p14:creationId xmlns:p14="http://schemas.microsoft.com/office/powerpoint/2010/main" val="10665971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3953071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2884223" y="289689"/>
            <a:ext cx="64235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Endospore Stain Results:</a:t>
            </a:r>
          </a:p>
        </p:txBody>
      </p:sp>
      <p:sp>
        <p:nvSpPr>
          <p:cNvPr id="5" name="Rectangle 4">
            <a:hlinkClick r:id="rId2" action="ppaction://hlinksldjump"/>
            <a:extLst>
              <a:ext uri="{FF2B5EF4-FFF2-40B4-BE49-F238E27FC236}">
                <a16:creationId xmlns:a16="http://schemas.microsoft.com/office/drawing/2014/main" id="{78D22514-15E7-4CC5-AEEB-535C9D7CDED5}"/>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52238B13-9F9D-47CD-B299-79D296BCE4AB}"/>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7A88A9D-26C2-4B13-96D0-3EC13548B81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A6878BE-4FCD-4F63-8808-482791578FD5}"/>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184D4775-6EB1-4A0F-A504-C1F45629C0F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185755" y="855369"/>
            <a:ext cx="3561203" cy="4519997"/>
          </a:xfrm>
          <a:prstGeom prst="rect">
            <a:avLst/>
          </a:prstGeom>
        </p:spPr>
      </p:pic>
    </p:spTree>
    <p:extLst>
      <p:ext uri="{BB962C8B-B14F-4D97-AF65-F5344CB8AC3E}">
        <p14:creationId xmlns:p14="http://schemas.microsoft.com/office/powerpoint/2010/main" val="1508255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7791811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284781" y="289689"/>
            <a:ext cx="56224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Catalase Test Results:</a:t>
            </a:r>
          </a:p>
        </p:txBody>
      </p:sp>
      <p:sp>
        <p:nvSpPr>
          <p:cNvPr id="5" name="Rectangle 4">
            <a:hlinkClick r:id="rId2" action="ppaction://hlinksldjump"/>
            <a:extLst>
              <a:ext uri="{FF2B5EF4-FFF2-40B4-BE49-F238E27FC236}">
                <a16:creationId xmlns:a16="http://schemas.microsoft.com/office/drawing/2014/main" id="{70F72E34-0E49-4127-BF6C-2E044031B9BB}"/>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0BE68F1E-CFF2-4AF3-A1D2-503CB0268704}"/>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F25157C-B290-4C70-8CD7-71A7C235514C}"/>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F8A85998-F02F-4909-8EB6-7C1938C9E872}"/>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D0CE104F-4196-4C64-9EB8-FA746518DD0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607467" y="1666875"/>
            <a:ext cx="6977064" cy="2628901"/>
          </a:xfrm>
          <a:prstGeom prst="rect">
            <a:avLst/>
          </a:prstGeom>
        </p:spPr>
      </p:pic>
    </p:spTree>
    <p:extLst>
      <p:ext uri="{BB962C8B-B14F-4D97-AF65-F5344CB8AC3E}">
        <p14:creationId xmlns:p14="http://schemas.microsoft.com/office/powerpoint/2010/main" val="353375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9058388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4315753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46A2-A1DA-482D-9DCC-8BEE445CDE92}"/>
              </a:ext>
            </a:extLst>
          </p:cNvPr>
          <p:cNvSpPr txBox="1"/>
          <p:nvPr/>
        </p:nvSpPr>
        <p:spPr>
          <a:xfrm>
            <a:off x="792945" y="2036814"/>
            <a:ext cx="10606109" cy="707886"/>
          </a:xfrm>
          <a:prstGeom prst="rect">
            <a:avLst/>
          </a:prstGeom>
          <a:noFill/>
        </p:spPr>
        <p:txBody>
          <a:bodyPr wrap="none" rtlCol="0">
            <a:spAutoFit/>
          </a:bodyPr>
          <a:lstStyle/>
          <a:p>
            <a:r>
              <a:rPr lang="en-US" sz="4000" b="1" dirty="0">
                <a:latin typeface="Arial" panose="020B0604020202020204" pitchFamily="34" charset="0"/>
                <a:cs typeface="Arial" panose="020B0604020202020204" pitchFamily="34" charset="0"/>
              </a:rPr>
              <a:t>Would you like to perform any other tests?</a:t>
            </a:r>
          </a:p>
        </p:txBody>
      </p:sp>
      <p:sp>
        <p:nvSpPr>
          <p:cNvPr id="4" name="Rectangle 3">
            <a:hlinkClick r:id="rId2" action="ppaction://hlinksldjump"/>
            <a:extLst>
              <a:ext uri="{FF2B5EF4-FFF2-40B4-BE49-F238E27FC236}">
                <a16:creationId xmlns:a16="http://schemas.microsoft.com/office/drawing/2014/main" id="{ED90AECC-BC71-4B97-96E1-F9CC77416064}"/>
              </a:ext>
            </a:extLst>
          </p:cNvPr>
          <p:cNvSpPr/>
          <p:nvPr/>
        </p:nvSpPr>
        <p:spPr>
          <a:xfrm>
            <a:off x="3252043" y="3429000"/>
            <a:ext cx="1573114"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YES</a:t>
            </a:r>
          </a:p>
        </p:txBody>
      </p:sp>
      <p:sp>
        <p:nvSpPr>
          <p:cNvPr id="7" name="Rectangle 6">
            <a:hlinkClick r:id="rId3" action="ppaction://hlinksldjump"/>
            <a:extLst>
              <a:ext uri="{FF2B5EF4-FFF2-40B4-BE49-F238E27FC236}">
                <a16:creationId xmlns:a16="http://schemas.microsoft.com/office/drawing/2014/main" id="{A6F638A5-3EC9-481E-B424-31B473516F64}"/>
              </a:ext>
            </a:extLst>
          </p:cNvPr>
          <p:cNvSpPr/>
          <p:nvPr/>
        </p:nvSpPr>
        <p:spPr>
          <a:xfrm>
            <a:off x="7173860" y="3429000"/>
            <a:ext cx="1573114"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NO</a:t>
            </a:r>
          </a:p>
        </p:txBody>
      </p:sp>
    </p:spTree>
    <p:extLst>
      <p:ext uri="{BB962C8B-B14F-4D97-AF65-F5344CB8AC3E}">
        <p14:creationId xmlns:p14="http://schemas.microsoft.com/office/powerpoint/2010/main" val="33688682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5436511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EEA66-4CF8-42F8-9CAC-E2F748B866E2}"/>
              </a:ext>
            </a:extLst>
          </p:cNvPr>
          <p:cNvSpPr txBox="1"/>
          <p:nvPr/>
        </p:nvSpPr>
        <p:spPr>
          <a:xfrm>
            <a:off x="786653" y="1252411"/>
            <a:ext cx="10618694" cy="2185214"/>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Congratulations! </a:t>
            </a:r>
          </a:p>
          <a:p>
            <a:pPr algn="ctr"/>
            <a:r>
              <a:rPr lang="en-US" sz="3200" dirty="0">
                <a:latin typeface="Arial" panose="020B0604020202020204" pitchFamily="34" charset="0"/>
                <a:cs typeface="Arial" panose="020B0604020202020204" pitchFamily="34" charset="0"/>
              </a:rPr>
              <a:t>You have reached the end of the simulation. Press FINISH to end the show. Press START to return to the beginning.</a:t>
            </a:r>
          </a:p>
        </p:txBody>
      </p:sp>
      <p:sp>
        <p:nvSpPr>
          <p:cNvPr id="4" name="Rectangle 3">
            <a:extLst>
              <a:ext uri="{FF2B5EF4-FFF2-40B4-BE49-F238E27FC236}">
                <a16:creationId xmlns:a16="http://schemas.microsoft.com/office/drawing/2014/main" id="{9475327F-484C-4E81-A151-ECB92A3C6A52}"/>
              </a:ext>
            </a:extLst>
          </p:cNvPr>
          <p:cNvSpPr/>
          <p:nvPr/>
        </p:nvSpPr>
        <p:spPr>
          <a:xfrm>
            <a:off x="1389528" y="3881718"/>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Finish</a:t>
            </a:r>
          </a:p>
        </p:txBody>
      </p:sp>
      <p:sp>
        <p:nvSpPr>
          <p:cNvPr id="6" name="Rectangle 5">
            <a:hlinkClick r:id="rId2" action="ppaction://hlinksldjump"/>
            <a:extLst>
              <a:ext uri="{FF2B5EF4-FFF2-40B4-BE49-F238E27FC236}">
                <a16:creationId xmlns:a16="http://schemas.microsoft.com/office/drawing/2014/main" id="{6AB8AC74-5940-41A6-9031-F131862988EA}"/>
              </a:ext>
            </a:extLst>
          </p:cNvPr>
          <p:cNvSpPr/>
          <p:nvPr/>
        </p:nvSpPr>
        <p:spPr>
          <a:xfrm>
            <a:off x="7794813" y="3881718"/>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91875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E2D41-DD8A-4320-A75A-152EA49CFFBA}"/>
              </a:ext>
            </a:extLst>
          </p:cNvPr>
          <p:cNvSpPr txBox="1"/>
          <p:nvPr/>
        </p:nvSpPr>
        <p:spPr>
          <a:xfrm>
            <a:off x="3614198" y="239697"/>
            <a:ext cx="49636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Other Test Options:</a:t>
            </a:r>
          </a:p>
        </p:txBody>
      </p:sp>
      <p:sp>
        <p:nvSpPr>
          <p:cNvPr id="4" name="Rectangle 3">
            <a:hlinkClick r:id="rId2" action="ppaction://hlinksldjump"/>
            <a:extLst>
              <a:ext uri="{FF2B5EF4-FFF2-40B4-BE49-F238E27FC236}">
                <a16:creationId xmlns:a16="http://schemas.microsoft.com/office/drawing/2014/main" id="{F83D923F-80E1-4B4C-A0F7-07F89C4CDE70}"/>
              </a:ext>
            </a:extLst>
          </p:cNvPr>
          <p:cNvSpPr/>
          <p:nvPr/>
        </p:nvSpPr>
        <p:spPr>
          <a:xfrm>
            <a:off x="3237270" y="1459411"/>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5" name="Rectangle 4">
            <a:hlinkClick r:id="rId3" action="ppaction://hlinksldjump"/>
            <a:extLst>
              <a:ext uri="{FF2B5EF4-FFF2-40B4-BE49-F238E27FC236}">
                <a16:creationId xmlns:a16="http://schemas.microsoft.com/office/drawing/2014/main" id="{EAFF29E6-7C52-48EE-A23E-E0FF2E1D3D38}"/>
              </a:ext>
            </a:extLst>
          </p:cNvPr>
          <p:cNvSpPr/>
          <p:nvPr/>
        </p:nvSpPr>
        <p:spPr>
          <a:xfrm>
            <a:off x="7134809" y="1420091"/>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6" name="Rectangle 5">
            <a:hlinkClick r:id="rId4" action="ppaction://hlinksldjump"/>
            <a:extLst>
              <a:ext uri="{FF2B5EF4-FFF2-40B4-BE49-F238E27FC236}">
                <a16:creationId xmlns:a16="http://schemas.microsoft.com/office/drawing/2014/main" id="{58AE8067-C23B-4F9A-9524-AF651BB484EE}"/>
              </a:ext>
            </a:extLst>
          </p:cNvPr>
          <p:cNvSpPr/>
          <p:nvPr/>
        </p:nvSpPr>
        <p:spPr>
          <a:xfrm>
            <a:off x="1270865" y="292548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7" name="Rectangle 6">
            <a:hlinkClick r:id="rId5" action="ppaction://hlinksldjump"/>
            <a:extLst>
              <a:ext uri="{FF2B5EF4-FFF2-40B4-BE49-F238E27FC236}">
                <a16:creationId xmlns:a16="http://schemas.microsoft.com/office/drawing/2014/main" id="{68E3C33B-423C-4A34-9906-B6B422EE3FDD}"/>
              </a:ext>
            </a:extLst>
          </p:cNvPr>
          <p:cNvSpPr/>
          <p:nvPr/>
        </p:nvSpPr>
        <p:spPr>
          <a:xfrm>
            <a:off x="5186038" y="292240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p>
        </p:txBody>
      </p:sp>
      <p:sp>
        <p:nvSpPr>
          <p:cNvPr id="8" name="Rectangle 7">
            <a:hlinkClick r:id="rId6" action="ppaction://hlinksldjump"/>
            <a:extLst>
              <a:ext uri="{FF2B5EF4-FFF2-40B4-BE49-F238E27FC236}">
                <a16:creationId xmlns:a16="http://schemas.microsoft.com/office/drawing/2014/main" id="{B39B780D-B131-4076-ACC1-DCBFA41A5926}"/>
              </a:ext>
            </a:extLst>
          </p:cNvPr>
          <p:cNvSpPr/>
          <p:nvPr/>
        </p:nvSpPr>
        <p:spPr>
          <a:xfrm>
            <a:off x="9101213" y="292240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9" name="Rectangle 8">
            <a:hlinkClick r:id="rId7" action="ppaction://hlinksldjump"/>
            <a:extLst>
              <a:ext uri="{FF2B5EF4-FFF2-40B4-BE49-F238E27FC236}">
                <a16:creationId xmlns:a16="http://schemas.microsoft.com/office/drawing/2014/main" id="{DA579965-AF84-4BE5-AE09-DAB163CEC266}"/>
              </a:ext>
            </a:extLst>
          </p:cNvPr>
          <p:cNvSpPr/>
          <p:nvPr/>
        </p:nvSpPr>
        <p:spPr>
          <a:xfrm>
            <a:off x="3237270" y="442439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10" name="Rectangle 9">
            <a:hlinkClick r:id="rId8" action="ppaction://hlinksldjump"/>
            <a:extLst>
              <a:ext uri="{FF2B5EF4-FFF2-40B4-BE49-F238E27FC236}">
                <a16:creationId xmlns:a16="http://schemas.microsoft.com/office/drawing/2014/main" id="{50BB212F-2E30-4336-A8E6-A0E639D6BA9B}"/>
              </a:ext>
            </a:extLst>
          </p:cNvPr>
          <p:cNvSpPr/>
          <p:nvPr/>
        </p:nvSpPr>
        <p:spPr>
          <a:xfrm>
            <a:off x="7134809" y="4424394"/>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All</a:t>
            </a:r>
          </a:p>
          <a:p>
            <a:pPr algn="ctr"/>
            <a:r>
              <a:rPr lang="en-US" sz="2400" dirty="0">
                <a:latin typeface="Arial" panose="020B0604020202020204" pitchFamily="34" charset="0"/>
                <a:cs typeface="Arial" panose="020B0604020202020204" pitchFamily="34" charset="0"/>
              </a:rPr>
              <a:t>Options</a:t>
            </a:r>
            <a:endParaRPr lang="en-US" dirty="0">
              <a:latin typeface="Arial" panose="020B0604020202020204" pitchFamily="34" charset="0"/>
              <a:cs typeface="Arial" panose="020B0604020202020204" pitchFamily="34" charset="0"/>
            </a:endParaRPr>
          </a:p>
        </p:txBody>
      </p:sp>
      <p:sp>
        <p:nvSpPr>
          <p:cNvPr id="12" name="Rectangle 11">
            <a:hlinkClick r:id="rId9" action="ppaction://hlinksldjump"/>
            <a:extLst>
              <a:ext uri="{FF2B5EF4-FFF2-40B4-BE49-F238E27FC236}">
                <a16:creationId xmlns:a16="http://schemas.microsoft.com/office/drawing/2014/main" id="{EB637703-226D-4631-A9E1-B09B87BC4589}"/>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402398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08056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AD5614FA-241A-448D-8FE2-C867AC7A980A}"/>
              </a:ext>
            </a:extLst>
          </p:cNvPr>
          <p:cNvSpPr txBox="1"/>
          <p:nvPr/>
        </p:nvSpPr>
        <p:spPr>
          <a:xfrm>
            <a:off x="3970867" y="85455"/>
            <a:ext cx="425026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All Test Options:</a:t>
            </a:r>
          </a:p>
        </p:txBody>
      </p:sp>
      <p:sp>
        <p:nvSpPr>
          <p:cNvPr id="23" name="Rectangle 22">
            <a:hlinkClick r:id="rId2" action="ppaction://hlinksldjump"/>
            <a:extLst>
              <a:ext uri="{FF2B5EF4-FFF2-40B4-BE49-F238E27FC236}">
                <a16:creationId xmlns:a16="http://schemas.microsoft.com/office/drawing/2014/main" id="{FF073820-A1F5-4890-A433-C571D4A7AD57}"/>
              </a:ext>
            </a:extLst>
          </p:cNvPr>
          <p:cNvSpPr/>
          <p:nvPr/>
        </p:nvSpPr>
        <p:spPr>
          <a:xfrm>
            <a:off x="760400" y="106699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24" name="Rectangle 23">
            <a:hlinkClick r:id="rId3" action="ppaction://hlinksldjump"/>
            <a:extLst>
              <a:ext uri="{FF2B5EF4-FFF2-40B4-BE49-F238E27FC236}">
                <a16:creationId xmlns:a16="http://schemas.microsoft.com/office/drawing/2014/main" id="{094E9CA0-1B10-4CC9-A8AD-1E40DBD75EB6}"/>
              </a:ext>
            </a:extLst>
          </p:cNvPr>
          <p:cNvSpPr/>
          <p:nvPr/>
        </p:nvSpPr>
        <p:spPr>
          <a:xfrm>
            <a:off x="3532141"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25" name="Rectangle 24">
            <a:hlinkClick r:id="rId4" action="ppaction://hlinksldjump"/>
            <a:extLst>
              <a:ext uri="{FF2B5EF4-FFF2-40B4-BE49-F238E27FC236}">
                <a16:creationId xmlns:a16="http://schemas.microsoft.com/office/drawing/2014/main" id="{9AE99FD5-D424-4C36-A7B6-E72C98C31B7B}"/>
              </a:ext>
            </a:extLst>
          </p:cNvPr>
          <p:cNvSpPr/>
          <p:nvPr/>
        </p:nvSpPr>
        <p:spPr>
          <a:xfrm>
            <a:off x="6715628"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26" name="Rectangle 25">
            <a:hlinkClick r:id="rId5" action="ppaction://hlinksldjump"/>
            <a:extLst>
              <a:ext uri="{FF2B5EF4-FFF2-40B4-BE49-F238E27FC236}">
                <a16:creationId xmlns:a16="http://schemas.microsoft.com/office/drawing/2014/main" id="{A5DA6D20-5D2B-4835-BC3C-94C9A3B0374B}"/>
              </a:ext>
            </a:extLst>
          </p:cNvPr>
          <p:cNvSpPr/>
          <p:nvPr/>
        </p:nvSpPr>
        <p:spPr>
          <a:xfrm>
            <a:off x="9611678" y="10641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27" name="Rectangle 26">
            <a:hlinkClick r:id="rId6" action="ppaction://hlinksldjump"/>
            <a:extLst>
              <a:ext uri="{FF2B5EF4-FFF2-40B4-BE49-F238E27FC236}">
                <a16:creationId xmlns:a16="http://schemas.microsoft.com/office/drawing/2014/main" id="{12B559A1-61B2-44D6-887C-9F26544FD478}"/>
              </a:ext>
            </a:extLst>
          </p:cNvPr>
          <p:cNvSpPr/>
          <p:nvPr/>
        </p:nvSpPr>
        <p:spPr>
          <a:xfrm>
            <a:off x="9611678" y="237190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28" name="Rectangle 27">
            <a:hlinkClick r:id="rId7" action="ppaction://hlinksldjump"/>
            <a:extLst>
              <a:ext uri="{FF2B5EF4-FFF2-40B4-BE49-F238E27FC236}">
                <a16:creationId xmlns:a16="http://schemas.microsoft.com/office/drawing/2014/main" id="{6FE514B4-0F8B-4694-9621-9CF45477E231}"/>
              </a:ext>
            </a:extLst>
          </p:cNvPr>
          <p:cNvSpPr/>
          <p:nvPr/>
        </p:nvSpPr>
        <p:spPr>
          <a:xfrm>
            <a:off x="760400"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29" name="Rectangle 28">
            <a:hlinkClick r:id="rId8" action="ppaction://hlinksldjump"/>
            <a:extLst>
              <a:ext uri="{FF2B5EF4-FFF2-40B4-BE49-F238E27FC236}">
                <a16:creationId xmlns:a16="http://schemas.microsoft.com/office/drawing/2014/main" id="{D5CB32FC-5CEC-41AE-BEBA-6881658EC1F4}"/>
              </a:ext>
            </a:extLst>
          </p:cNvPr>
          <p:cNvSpPr/>
          <p:nvPr/>
        </p:nvSpPr>
        <p:spPr>
          <a:xfrm>
            <a:off x="760400"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30" name="Rectangle 29">
            <a:hlinkClick r:id="rId9" action="ppaction://hlinksldjump"/>
            <a:extLst>
              <a:ext uri="{FF2B5EF4-FFF2-40B4-BE49-F238E27FC236}">
                <a16:creationId xmlns:a16="http://schemas.microsoft.com/office/drawing/2014/main" id="{CBDC5190-9E94-423E-9E90-76AEB6C28565}"/>
              </a:ext>
            </a:extLst>
          </p:cNvPr>
          <p:cNvSpPr/>
          <p:nvPr/>
        </p:nvSpPr>
        <p:spPr>
          <a:xfrm>
            <a:off x="6715628" y="235804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31" name="Rectangle 30">
            <a:hlinkClick r:id="rId10" action="ppaction://hlinksldjump"/>
            <a:extLst>
              <a:ext uri="{FF2B5EF4-FFF2-40B4-BE49-F238E27FC236}">
                <a16:creationId xmlns:a16="http://schemas.microsoft.com/office/drawing/2014/main" id="{86263EFA-0690-43C8-A019-12B9CFE8D2B9}"/>
              </a:ext>
            </a:extLst>
          </p:cNvPr>
          <p:cNvSpPr/>
          <p:nvPr/>
        </p:nvSpPr>
        <p:spPr>
          <a:xfrm>
            <a:off x="3523641"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32" name="Rectangle 31">
            <a:hlinkClick r:id="rId11" action="ppaction://hlinksldjump"/>
            <a:extLst>
              <a:ext uri="{FF2B5EF4-FFF2-40B4-BE49-F238E27FC236}">
                <a16:creationId xmlns:a16="http://schemas.microsoft.com/office/drawing/2014/main" id="{163269C4-6E40-4240-A01B-CD106CF1F3D0}"/>
              </a:ext>
            </a:extLst>
          </p:cNvPr>
          <p:cNvSpPr/>
          <p:nvPr/>
        </p:nvSpPr>
        <p:spPr>
          <a:xfrm>
            <a:off x="3532141"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33" name="Rectangle 32">
            <a:hlinkClick r:id="rId12" action="ppaction://hlinksldjump"/>
            <a:extLst>
              <a:ext uri="{FF2B5EF4-FFF2-40B4-BE49-F238E27FC236}">
                <a16:creationId xmlns:a16="http://schemas.microsoft.com/office/drawing/2014/main" id="{12453BD5-E39C-49AE-B735-91D0323693E9}"/>
              </a:ext>
            </a:extLst>
          </p:cNvPr>
          <p:cNvSpPr/>
          <p:nvPr/>
        </p:nvSpPr>
        <p:spPr>
          <a:xfrm>
            <a:off x="3532141"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34" name="Rectangle 33">
            <a:hlinkClick r:id="rId13" action="ppaction://hlinksldjump"/>
            <a:extLst>
              <a:ext uri="{FF2B5EF4-FFF2-40B4-BE49-F238E27FC236}">
                <a16:creationId xmlns:a16="http://schemas.microsoft.com/office/drawing/2014/main" id="{41D38BC3-D068-42FB-A084-8572FF4922E2}"/>
              </a:ext>
            </a:extLst>
          </p:cNvPr>
          <p:cNvSpPr/>
          <p:nvPr/>
        </p:nvSpPr>
        <p:spPr>
          <a:xfrm>
            <a:off x="961167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35" name="Rectangle 34">
            <a:hlinkClick r:id="rId14" action="ppaction://hlinksldjump"/>
            <a:extLst>
              <a:ext uri="{FF2B5EF4-FFF2-40B4-BE49-F238E27FC236}">
                <a16:creationId xmlns:a16="http://schemas.microsoft.com/office/drawing/2014/main" id="{4FEE6374-EF96-46AA-B6C6-14C905CC8D2A}"/>
              </a:ext>
            </a:extLst>
          </p:cNvPr>
          <p:cNvSpPr/>
          <p:nvPr/>
        </p:nvSpPr>
        <p:spPr>
          <a:xfrm>
            <a:off x="671562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36" name="Rectangle 35">
            <a:hlinkClick r:id="rId15" action="ppaction://hlinksldjump"/>
            <a:extLst>
              <a:ext uri="{FF2B5EF4-FFF2-40B4-BE49-F238E27FC236}">
                <a16:creationId xmlns:a16="http://schemas.microsoft.com/office/drawing/2014/main" id="{4854D464-AF88-4E7B-A58F-EC2C0189DC49}"/>
              </a:ext>
            </a:extLst>
          </p:cNvPr>
          <p:cNvSpPr/>
          <p:nvPr/>
        </p:nvSpPr>
        <p:spPr>
          <a:xfrm>
            <a:off x="6715628"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endParaRPr lang="en-US" dirty="0">
              <a:latin typeface="Arial" panose="020B0604020202020204" pitchFamily="34" charset="0"/>
              <a:cs typeface="Arial" panose="020B0604020202020204" pitchFamily="34" charset="0"/>
            </a:endParaRPr>
          </a:p>
        </p:txBody>
      </p:sp>
      <p:sp>
        <p:nvSpPr>
          <p:cNvPr id="37" name="Rectangle 36">
            <a:hlinkClick r:id="rId16" action="ppaction://hlinksldjump"/>
            <a:extLst>
              <a:ext uri="{FF2B5EF4-FFF2-40B4-BE49-F238E27FC236}">
                <a16:creationId xmlns:a16="http://schemas.microsoft.com/office/drawing/2014/main" id="{4E0B1223-F4DE-4B9D-89DF-B8FC8A7E4714}"/>
              </a:ext>
            </a:extLst>
          </p:cNvPr>
          <p:cNvSpPr/>
          <p:nvPr/>
        </p:nvSpPr>
        <p:spPr>
          <a:xfrm>
            <a:off x="9611678" y="364309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38" name="Rectangle 37">
            <a:hlinkClick r:id="rId17" action="ppaction://hlinksldjump"/>
            <a:extLst>
              <a:ext uri="{FF2B5EF4-FFF2-40B4-BE49-F238E27FC236}">
                <a16:creationId xmlns:a16="http://schemas.microsoft.com/office/drawing/2014/main" id="{6E76923E-01EE-4841-A4F9-28A9C9EA3452}"/>
              </a:ext>
            </a:extLst>
          </p:cNvPr>
          <p:cNvSpPr/>
          <p:nvPr/>
        </p:nvSpPr>
        <p:spPr>
          <a:xfrm>
            <a:off x="760400"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3" name="Rectangle 2">
            <a:hlinkClick r:id="rId18" action="ppaction://hlinksldjump"/>
            <a:extLst>
              <a:ext uri="{FF2B5EF4-FFF2-40B4-BE49-F238E27FC236}">
                <a16:creationId xmlns:a16="http://schemas.microsoft.com/office/drawing/2014/main" id="{82B9BA77-8F1C-41D7-B413-FCC8E84006F0}"/>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425322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429382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F95E3-9A17-4293-8843-E2A0D1B44B39}"/>
              </a:ext>
            </a:extLst>
          </p:cNvPr>
          <p:cNvSpPr txBox="1"/>
          <p:nvPr/>
        </p:nvSpPr>
        <p:spPr>
          <a:xfrm>
            <a:off x="4335742" y="363013"/>
            <a:ext cx="347261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MSA Results:</a:t>
            </a:r>
          </a:p>
        </p:txBody>
      </p:sp>
      <p:sp>
        <p:nvSpPr>
          <p:cNvPr id="5" name="Rectangle 4">
            <a:hlinkClick r:id="rId2" action="ppaction://hlinksldjump"/>
            <a:extLst>
              <a:ext uri="{FF2B5EF4-FFF2-40B4-BE49-F238E27FC236}">
                <a16:creationId xmlns:a16="http://schemas.microsoft.com/office/drawing/2014/main" id="{514BDEA9-2AED-4C27-A068-CBED43057E3B}"/>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D5E6573-A98D-445E-9EFD-92D8EBFE7DA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8E9B32C-979B-4D0B-99DA-589BCB8348E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F91423A9-E8C0-4FA9-B513-D02B8C29297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D3FDA4B-4254-4D7F-99D8-FA52CABAE4BC}"/>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80928" y="1141567"/>
            <a:ext cx="3982244" cy="3973173"/>
          </a:xfrm>
          <a:prstGeom prst="rect">
            <a:avLst/>
          </a:prstGeom>
        </p:spPr>
      </p:pic>
    </p:spTree>
    <p:extLst>
      <p:ext uri="{BB962C8B-B14F-4D97-AF65-F5344CB8AC3E}">
        <p14:creationId xmlns:p14="http://schemas.microsoft.com/office/powerpoint/2010/main" val="115514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7829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85183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38605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PEA Results:</a:t>
            </a:r>
          </a:p>
        </p:txBody>
      </p:sp>
      <p:sp>
        <p:nvSpPr>
          <p:cNvPr id="5" name="Rectangle 4">
            <a:hlinkClick r:id="rId2" action="ppaction://hlinksldjump"/>
            <a:extLst>
              <a:ext uri="{FF2B5EF4-FFF2-40B4-BE49-F238E27FC236}">
                <a16:creationId xmlns:a16="http://schemas.microsoft.com/office/drawing/2014/main" id="{1DFD5C56-38FB-4FF3-84E7-38D6226304C5}"/>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E7084CB3-93A1-490D-8051-33FACA7F15C8}"/>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A87BF348-53F5-465F-B155-CE138E7708B2}"/>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9E1EB270-39AF-4202-9C81-E5D0F6FE17FE}"/>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2CE44681-9AEA-4222-9183-E1CCD22A08A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115722" y="1070899"/>
            <a:ext cx="3960556" cy="3982114"/>
          </a:xfrm>
          <a:prstGeom prst="rect">
            <a:avLst/>
          </a:prstGeom>
        </p:spPr>
      </p:pic>
    </p:spTree>
    <p:extLst>
      <p:ext uri="{BB962C8B-B14F-4D97-AF65-F5344CB8AC3E}">
        <p14:creationId xmlns:p14="http://schemas.microsoft.com/office/powerpoint/2010/main" val="3037970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89664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94678" y="354135"/>
            <a:ext cx="380264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Blood Results:</a:t>
            </a:r>
          </a:p>
        </p:txBody>
      </p:sp>
      <p:sp>
        <p:nvSpPr>
          <p:cNvPr id="5" name="Rectangle 4">
            <a:hlinkClick r:id="rId2" action="ppaction://hlinksldjump"/>
            <a:extLst>
              <a:ext uri="{FF2B5EF4-FFF2-40B4-BE49-F238E27FC236}">
                <a16:creationId xmlns:a16="http://schemas.microsoft.com/office/drawing/2014/main" id="{EA253F31-0229-4E8A-9EBF-E28922DBCF0E}"/>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4FBEF5E6-E6C9-4502-934B-52D82A45915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3015A9EF-1C6B-4D51-ABA8-30F126D304B3}"/>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02C6B7B3-3B72-4CDD-A7FF-6F4FA84578DC}"/>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E2D26BC6-DC33-4B13-8AEA-BE00FABC24F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06462" y="1087772"/>
            <a:ext cx="4179075" cy="4176713"/>
          </a:xfrm>
          <a:prstGeom prst="rect">
            <a:avLst/>
          </a:prstGeom>
        </p:spPr>
      </p:pic>
    </p:spTree>
    <p:extLst>
      <p:ext uri="{BB962C8B-B14F-4D97-AF65-F5344CB8AC3E}">
        <p14:creationId xmlns:p14="http://schemas.microsoft.com/office/powerpoint/2010/main" val="220201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48114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449555" y="290829"/>
            <a:ext cx="329288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Bile Results:</a:t>
            </a:r>
          </a:p>
        </p:txBody>
      </p:sp>
      <p:sp>
        <p:nvSpPr>
          <p:cNvPr id="5" name="Rectangle 4">
            <a:hlinkClick r:id="rId2" action="ppaction://hlinksldjump"/>
            <a:extLst>
              <a:ext uri="{FF2B5EF4-FFF2-40B4-BE49-F238E27FC236}">
                <a16:creationId xmlns:a16="http://schemas.microsoft.com/office/drawing/2014/main" id="{C3E7D44B-F956-44A4-89F2-9C2392A6B634}"/>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6B52BFDF-7856-4638-B51F-CE53D3F661EC}"/>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22CB83DE-CDC2-4A65-BA22-E3A210D6DE1D}"/>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3DAAB2F9-1542-4C76-B80B-E1C645560137}"/>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4C28C849-B29F-4EB4-817F-793F0CC3D4F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17244" y="998715"/>
            <a:ext cx="4157510" cy="4141026"/>
          </a:xfrm>
          <a:prstGeom prst="rect">
            <a:avLst/>
          </a:prstGeom>
        </p:spPr>
      </p:pic>
    </p:spTree>
    <p:extLst>
      <p:ext uri="{BB962C8B-B14F-4D97-AF65-F5344CB8AC3E}">
        <p14:creationId xmlns:p14="http://schemas.microsoft.com/office/powerpoint/2010/main" val="1224821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83391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52051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MAC Results:</a:t>
            </a:r>
          </a:p>
        </p:txBody>
      </p:sp>
      <p:sp>
        <p:nvSpPr>
          <p:cNvPr id="5" name="Rectangle 4">
            <a:hlinkClick r:id="rId2" action="ppaction://hlinksldjump"/>
            <a:extLst>
              <a:ext uri="{FF2B5EF4-FFF2-40B4-BE49-F238E27FC236}">
                <a16:creationId xmlns:a16="http://schemas.microsoft.com/office/drawing/2014/main" id="{103FF3E6-7893-4F62-97A1-13AC56B4CB8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6EB6FADF-2F5B-44A4-9B8D-D95A91DB1D2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FF8BB1E7-7A9B-4A6E-8407-81426B45E8C7}"/>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2C7AE478-9242-4020-9BD3-2723FCB94E6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2F7A6DE-1440-482A-83B4-8BB46482291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47922" y="1070899"/>
            <a:ext cx="4096156" cy="4096155"/>
          </a:xfrm>
          <a:prstGeom prst="rect">
            <a:avLst/>
          </a:prstGeom>
        </p:spPr>
      </p:pic>
    </p:spTree>
    <p:extLst>
      <p:ext uri="{BB962C8B-B14F-4D97-AF65-F5344CB8AC3E}">
        <p14:creationId xmlns:p14="http://schemas.microsoft.com/office/powerpoint/2010/main" val="113663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717730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91661"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EMB Results:</a:t>
            </a:r>
          </a:p>
        </p:txBody>
      </p:sp>
      <p:sp>
        <p:nvSpPr>
          <p:cNvPr id="5" name="Rectangle 4">
            <a:hlinkClick r:id="rId2" action="ppaction://hlinksldjump"/>
            <a:extLst>
              <a:ext uri="{FF2B5EF4-FFF2-40B4-BE49-F238E27FC236}">
                <a16:creationId xmlns:a16="http://schemas.microsoft.com/office/drawing/2014/main" id="{4822E0F3-3115-49FD-9E04-8DE2AB4DF3B4}"/>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376976A4-C7DB-4E71-B25A-03DC25B0E0BD}"/>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9FD36CD6-3371-4E36-8655-2275316B1903}"/>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85F36467-32BF-4B40-A73C-AF53CB08C35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43E3C90-F9B3-4B65-BA7D-2C1EDF0F520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936206" y="1104899"/>
            <a:ext cx="4319588" cy="4000501"/>
          </a:xfrm>
          <a:prstGeom prst="rect">
            <a:avLst/>
          </a:prstGeom>
        </p:spPr>
      </p:pic>
    </p:spTree>
    <p:extLst>
      <p:ext uri="{BB962C8B-B14F-4D97-AF65-F5344CB8AC3E}">
        <p14:creationId xmlns:p14="http://schemas.microsoft.com/office/powerpoint/2010/main" val="33598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FFEFF-79C3-4AA5-B760-117D934760DB}"/>
              </a:ext>
            </a:extLst>
          </p:cNvPr>
          <p:cNvSpPr txBox="1"/>
          <p:nvPr/>
        </p:nvSpPr>
        <p:spPr>
          <a:xfrm>
            <a:off x="3793126" y="319597"/>
            <a:ext cx="4605748" cy="707886"/>
          </a:xfrm>
          <a:prstGeom prst="rect">
            <a:avLst/>
          </a:prstGeom>
          <a:noFill/>
        </p:spPr>
        <p:txBody>
          <a:bodyPr wrap="none" rtlCol="0">
            <a:spAutoFit/>
          </a:bodyPr>
          <a:lstStyle/>
          <a:p>
            <a:r>
              <a:rPr lang="en-US" sz="4000" u="sng" dirty="0">
                <a:latin typeface="Arial" panose="020B0604020202020204" pitchFamily="34" charset="0"/>
                <a:cs typeface="Arial" panose="020B0604020202020204" pitchFamily="34" charset="0"/>
              </a:rPr>
              <a:t>Streak for Isolation:</a:t>
            </a:r>
          </a:p>
        </p:txBody>
      </p:sp>
      <p:sp>
        <p:nvSpPr>
          <p:cNvPr id="5" name="TextBox 4">
            <a:extLst>
              <a:ext uri="{FF2B5EF4-FFF2-40B4-BE49-F238E27FC236}">
                <a16:creationId xmlns:a16="http://schemas.microsoft.com/office/drawing/2014/main" id="{50ADC333-9485-4479-A0EB-FC80443C2066}"/>
              </a:ext>
            </a:extLst>
          </p:cNvPr>
          <p:cNvSpPr txBox="1"/>
          <p:nvPr/>
        </p:nvSpPr>
        <p:spPr>
          <a:xfrm>
            <a:off x="4702206" y="1603807"/>
            <a:ext cx="2787588" cy="286232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After streaking for isolation, you receive the following plates.  Please choose a colony to continue with.  Any tests you choose to do will follow this same colony until you are asked to return to this slide to pick another colony to identify.</a:t>
            </a:r>
          </a:p>
        </p:txBody>
      </p:sp>
      <p:sp>
        <p:nvSpPr>
          <p:cNvPr id="8" name="Oval 7">
            <a:hlinkClick r:id="rId2" action="ppaction://hlinksldjump"/>
            <a:extLst>
              <a:ext uri="{FF2B5EF4-FFF2-40B4-BE49-F238E27FC236}">
                <a16:creationId xmlns:a16="http://schemas.microsoft.com/office/drawing/2014/main" id="{85006FD5-F645-439C-909B-5767489A929C}"/>
              </a:ext>
            </a:extLst>
          </p:cNvPr>
          <p:cNvSpPr/>
          <p:nvPr/>
        </p:nvSpPr>
        <p:spPr>
          <a:xfrm>
            <a:off x="585926" y="5086905"/>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1N</a:t>
            </a:r>
          </a:p>
        </p:txBody>
      </p:sp>
      <p:sp>
        <p:nvSpPr>
          <p:cNvPr id="9" name="Oval 8">
            <a:hlinkClick r:id="rId3" action="ppaction://hlinksldjump"/>
            <a:extLst>
              <a:ext uri="{FF2B5EF4-FFF2-40B4-BE49-F238E27FC236}">
                <a16:creationId xmlns:a16="http://schemas.microsoft.com/office/drawing/2014/main" id="{06B1BF38-D372-4A39-8D09-0C9CB1504251}"/>
              </a:ext>
            </a:extLst>
          </p:cNvPr>
          <p:cNvSpPr/>
          <p:nvPr/>
        </p:nvSpPr>
        <p:spPr>
          <a:xfrm>
            <a:off x="3731581" y="5916964"/>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4N</a:t>
            </a:r>
          </a:p>
        </p:txBody>
      </p:sp>
      <p:sp>
        <p:nvSpPr>
          <p:cNvPr id="10" name="Oval 9">
            <a:hlinkClick r:id="rId4" action="ppaction://hlinksldjump"/>
            <a:extLst>
              <a:ext uri="{FF2B5EF4-FFF2-40B4-BE49-F238E27FC236}">
                <a16:creationId xmlns:a16="http://schemas.microsoft.com/office/drawing/2014/main" id="{98AD1928-F495-40E0-807C-2D99C99255D1}"/>
              </a:ext>
            </a:extLst>
          </p:cNvPr>
          <p:cNvSpPr/>
          <p:nvPr/>
        </p:nvSpPr>
        <p:spPr>
          <a:xfrm>
            <a:off x="3732320" y="5086905"/>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2N</a:t>
            </a:r>
          </a:p>
        </p:txBody>
      </p:sp>
      <p:sp>
        <p:nvSpPr>
          <p:cNvPr id="11" name="Oval 10">
            <a:hlinkClick r:id="rId5" action="ppaction://hlinksldjump"/>
            <a:extLst>
              <a:ext uri="{FF2B5EF4-FFF2-40B4-BE49-F238E27FC236}">
                <a16:creationId xmlns:a16="http://schemas.microsoft.com/office/drawing/2014/main" id="{13946246-21B1-4960-9955-263B027F1D9A}"/>
              </a:ext>
            </a:extLst>
          </p:cNvPr>
          <p:cNvSpPr/>
          <p:nvPr/>
        </p:nvSpPr>
        <p:spPr>
          <a:xfrm>
            <a:off x="585925" y="5917475"/>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3N</a:t>
            </a:r>
          </a:p>
        </p:txBody>
      </p:sp>
      <p:sp>
        <p:nvSpPr>
          <p:cNvPr id="14" name="Oval 13">
            <a:hlinkClick r:id="rId6" action="ppaction://hlinksldjump"/>
            <a:extLst>
              <a:ext uri="{FF2B5EF4-FFF2-40B4-BE49-F238E27FC236}">
                <a16:creationId xmlns:a16="http://schemas.microsoft.com/office/drawing/2014/main" id="{F99B06DE-88BA-4C0B-829C-B43CDAE98DAD}"/>
              </a:ext>
            </a:extLst>
          </p:cNvPr>
          <p:cNvSpPr/>
          <p:nvPr/>
        </p:nvSpPr>
        <p:spPr>
          <a:xfrm>
            <a:off x="7847123" y="5086905"/>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1B</a:t>
            </a:r>
          </a:p>
        </p:txBody>
      </p:sp>
      <p:sp>
        <p:nvSpPr>
          <p:cNvPr id="16" name="Oval 15">
            <a:hlinkClick r:id="rId7" action="ppaction://hlinksldjump"/>
            <a:extLst>
              <a:ext uri="{FF2B5EF4-FFF2-40B4-BE49-F238E27FC236}">
                <a16:creationId xmlns:a16="http://schemas.microsoft.com/office/drawing/2014/main" id="{92B5407B-BB26-4AF3-9DC7-649170099ECD}"/>
              </a:ext>
            </a:extLst>
          </p:cNvPr>
          <p:cNvSpPr/>
          <p:nvPr/>
        </p:nvSpPr>
        <p:spPr>
          <a:xfrm>
            <a:off x="10993515" y="5086905"/>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2B</a:t>
            </a:r>
          </a:p>
        </p:txBody>
      </p:sp>
      <p:sp>
        <p:nvSpPr>
          <p:cNvPr id="17" name="Oval 16">
            <a:hlinkClick r:id="rId8" action="ppaction://hlinksldjump"/>
            <a:extLst>
              <a:ext uri="{FF2B5EF4-FFF2-40B4-BE49-F238E27FC236}">
                <a16:creationId xmlns:a16="http://schemas.microsoft.com/office/drawing/2014/main" id="{C3B7E3F8-B195-4B6D-B7A0-3744C6B6315F}"/>
              </a:ext>
            </a:extLst>
          </p:cNvPr>
          <p:cNvSpPr/>
          <p:nvPr/>
        </p:nvSpPr>
        <p:spPr>
          <a:xfrm>
            <a:off x="7847123" y="5916964"/>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3B</a:t>
            </a:r>
          </a:p>
        </p:txBody>
      </p:sp>
      <p:sp>
        <p:nvSpPr>
          <p:cNvPr id="19" name="Oval 18">
            <a:hlinkClick r:id="rId9" action="ppaction://hlinksldjump"/>
            <a:extLst>
              <a:ext uri="{FF2B5EF4-FFF2-40B4-BE49-F238E27FC236}">
                <a16:creationId xmlns:a16="http://schemas.microsoft.com/office/drawing/2014/main" id="{ED3A5A82-EBE3-468A-A181-85FC46B89EEA}"/>
              </a:ext>
            </a:extLst>
          </p:cNvPr>
          <p:cNvSpPr/>
          <p:nvPr/>
        </p:nvSpPr>
        <p:spPr>
          <a:xfrm>
            <a:off x="10992779" y="5916964"/>
            <a:ext cx="612559" cy="62143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4B</a:t>
            </a:r>
          </a:p>
        </p:txBody>
      </p:sp>
      <p:pic>
        <p:nvPicPr>
          <p:cNvPr id="7" name="Picture 6">
            <a:extLst>
              <a:ext uri="{FF2B5EF4-FFF2-40B4-BE49-F238E27FC236}">
                <a16:creationId xmlns:a16="http://schemas.microsoft.com/office/drawing/2014/main" id="{3EDF442F-3374-4D2A-9895-F89D62254844}"/>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rot="5400000">
            <a:off x="589251" y="1100748"/>
            <a:ext cx="3577702" cy="3868442"/>
          </a:xfrm>
          <a:prstGeom prst="rect">
            <a:avLst/>
          </a:prstGeom>
        </p:spPr>
      </p:pic>
      <p:sp>
        <p:nvSpPr>
          <p:cNvPr id="12" name="Oval 11">
            <a:extLst>
              <a:ext uri="{FF2B5EF4-FFF2-40B4-BE49-F238E27FC236}">
                <a16:creationId xmlns:a16="http://schemas.microsoft.com/office/drawing/2014/main" id="{933F5769-31C8-4406-8390-F3E2C43C7BF1}"/>
              </a:ext>
            </a:extLst>
          </p:cNvPr>
          <p:cNvSpPr/>
          <p:nvPr/>
        </p:nvSpPr>
        <p:spPr>
          <a:xfrm>
            <a:off x="819060" y="2929548"/>
            <a:ext cx="212349" cy="2166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0F99BB-EA89-4A5B-944A-AE78025A2158}"/>
              </a:ext>
            </a:extLst>
          </p:cNvPr>
          <p:cNvSpPr/>
          <p:nvPr/>
        </p:nvSpPr>
        <p:spPr>
          <a:xfrm>
            <a:off x="1257481" y="3212318"/>
            <a:ext cx="212349" cy="2166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9EA7B40-A891-4EEA-9960-AA272DC78E84}"/>
              </a:ext>
            </a:extLst>
          </p:cNvPr>
          <p:cNvSpPr/>
          <p:nvPr/>
        </p:nvSpPr>
        <p:spPr>
          <a:xfrm>
            <a:off x="3238681" y="1912945"/>
            <a:ext cx="212349" cy="2166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9DC47BD-889A-497A-A2FE-6382A6D6D3B8}"/>
              </a:ext>
            </a:extLst>
          </p:cNvPr>
          <p:cNvSpPr/>
          <p:nvPr/>
        </p:nvSpPr>
        <p:spPr>
          <a:xfrm>
            <a:off x="2346481" y="3146230"/>
            <a:ext cx="212349" cy="2166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EC36A648-8450-4A26-8C1E-EFF401C51DAC}"/>
              </a:ext>
            </a:extLst>
          </p:cNvPr>
          <p:cNvCxnSpPr>
            <a:cxnSpLocks/>
            <a:endCxn id="12" idx="0"/>
          </p:cNvCxnSpPr>
          <p:nvPr/>
        </p:nvCxnSpPr>
        <p:spPr>
          <a:xfrm>
            <a:off x="732387" y="2717198"/>
            <a:ext cx="192848" cy="21235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A190CC-5950-4F1E-8FA7-10A49CAC220A}"/>
              </a:ext>
            </a:extLst>
          </p:cNvPr>
          <p:cNvCxnSpPr>
            <a:cxnSpLocks/>
          </p:cNvCxnSpPr>
          <p:nvPr/>
        </p:nvCxnSpPr>
        <p:spPr>
          <a:xfrm flipH="1">
            <a:off x="1353905" y="2974601"/>
            <a:ext cx="160065" cy="24093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E46F81-A259-491B-9B99-EDE2E2D3BD6F}"/>
              </a:ext>
            </a:extLst>
          </p:cNvPr>
          <p:cNvCxnSpPr>
            <a:cxnSpLocks/>
          </p:cNvCxnSpPr>
          <p:nvPr/>
        </p:nvCxnSpPr>
        <p:spPr>
          <a:xfrm flipH="1" flipV="1">
            <a:off x="2558831" y="3254571"/>
            <a:ext cx="252213" cy="6608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26CC097-7B05-46C3-AFAB-67BA389DA710}"/>
              </a:ext>
            </a:extLst>
          </p:cNvPr>
          <p:cNvCxnSpPr>
            <a:cxnSpLocks/>
          </p:cNvCxnSpPr>
          <p:nvPr/>
        </p:nvCxnSpPr>
        <p:spPr>
          <a:xfrm flipH="1" flipV="1">
            <a:off x="3393759" y="2096583"/>
            <a:ext cx="233505" cy="19591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5B3DCE3-94D7-4D30-98B5-5AF4CC5C0152}"/>
              </a:ext>
            </a:extLst>
          </p:cNvPr>
          <p:cNvSpPr txBox="1"/>
          <p:nvPr/>
        </p:nvSpPr>
        <p:spPr>
          <a:xfrm>
            <a:off x="507005" y="2379173"/>
            <a:ext cx="450764" cy="369332"/>
          </a:xfrm>
          <a:prstGeom prst="rect">
            <a:avLst/>
          </a:prstGeom>
          <a:noFill/>
        </p:spPr>
        <p:txBody>
          <a:bodyPr wrap="none" rtlCol="0">
            <a:spAutoFit/>
          </a:bodyPr>
          <a:lstStyle/>
          <a:p>
            <a:r>
              <a:rPr lang="en-US" dirty="0">
                <a:solidFill>
                  <a:schemeClr val="bg1"/>
                </a:solidFill>
              </a:rPr>
              <a:t>1N</a:t>
            </a:r>
          </a:p>
        </p:txBody>
      </p:sp>
      <p:sp>
        <p:nvSpPr>
          <p:cNvPr id="34" name="TextBox 33">
            <a:extLst>
              <a:ext uri="{FF2B5EF4-FFF2-40B4-BE49-F238E27FC236}">
                <a16:creationId xmlns:a16="http://schemas.microsoft.com/office/drawing/2014/main" id="{21612666-DC96-4EA4-BAFA-BF810F515D4E}"/>
              </a:ext>
            </a:extLst>
          </p:cNvPr>
          <p:cNvSpPr txBox="1"/>
          <p:nvPr/>
        </p:nvSpPr>
        <p:spPr>
          <a:xfrm>
            <a:off x="1312538" y="2668852"/>
            <a:ext cx="450764" cy="369332"/>
          </a:xfrm>
          <a:prstGeom prst="rect">
            <a:avLst/>
          </a:prstGeom>
          <a:noFill/>
        </p:spPr>
        <p:txBody>
          <a:bodyPr wrap="none" rtlCol="0">
            <a:spAutoFit/>
          </a:bodyPr>
          <a:lstStyle/>
          <a:p>
            <a:r>
              <a:rPr lang="en-US" dirty="0">
                <a:solidFill>
                  <a:schemeClr val="bg1"/>
                </a:solidFill>
              </a:rPr>
              <a:t>2N</a:t>
            </a:r>
          </a:p>
        </p:txBody>
      </p:sp>
      <p:sp>
        <p:nvSpPr>
          <p:cNvPr id="36" name="TextBox 35">
            <a:extLst>
              <a:ext uri="{FF2B5EF4-FFF2-40B4-BE49-F238E27FC236}">
                <a16:creationId xmlns:a16="http://schemas.microsoft.com/office/drawing/2014/main" id="{405E068D-DDF7-4F9E-96B9-C50E73AF35A1}"/>
              </a:ext>
            </a:extLst>
          </p:cNvPr>
          <p:cNvSpPr txBox="1"/>
          <p:nvPr/>
        </p:nvSpPr>
        <p:spPr>
          <a:xfrm>
            <a:off x="2780604" y="3146230"/>
            <a:ext cx="450764" cy="369332"/>
          </a:xfrm>
          <a:prstGeom prst="rect">
            <a:avLst/>
          </a:prstGeom>
          <a:noFill/>
        </p:spPr>
        <p:txBody>
          <a:bodyPr wrap="none" rtlCol="0">
            <a:spAutoFit/>
          </a:bodyPr>
          <a:lstStyle/>
          <a:p>
            <a:r>
              <a:rPr lang="en-US" dirty="0">
                <a:solidFill>
                  <a:schemeClr val="bg1"/>
                </a:solidFill>
              </a:rPr>
              <a:t>3N</a:t>
            </a:r>
          </a:p>
        </p:txBody>
      </p:sp>
      <p:sp>
        <p:nvSpPr>
          <p:cNvPr id="38" name="TextBox 37">
            <a:extLst>
              <a:ext uri="{FF2B5EF4-FFF2-40B4-BE49-F238E27FC236}">
                <a16:creationId xmlns:a16="http://schemas.microsoft.com/office/drawing/2014/main" id="{7B42FA73-CEC9-4E03-9249-930DA2BFDEA4}"/>
              </a:ext>
            </a:extLst>
          </p:cNvPr>
          <p:cNvSpPr txBox="1"/>
          <p:nvPr/>
        </p:nvSpPr>
        <p:spPr>
          <a:xfrm>
            <a:off x="3615531" y="2120904"/>
            <a:ext cx="450764" cy="369332"/>
          </a:xfrm>
          <a:prstGeom prst="rect">
            <a:avLst/>
          </a:prstGeom>
          <a:noFill/>
        </p:spPr>
        <p:txBody>
          <a:bodyPr wrap="none" rtlCol="0">
            <a:spAutoFit/>
          </a:bodyPr>
          <a:lstStyle/>
          <a:p>
            <a:r>
              <a:rPr lang="en-US" dirty="0">
                <a:solidFill>
                  <a:schemeClr val="bg1"/>
                </a:solidFill>
              </a:rPr>
              <a:t>4N</a:t>
            </a:r>
          </a:p>
        </p:txBody>
      </p:sp>
      <p:pic>
        <p:nvPicPr>
          <p:cNvPr id="40" name="Picture 39">
            <a:extLst>
              <a:ext uri="{FF2B5EF4-FFF2-40B4-BE49-F238E27FC236}">
                <a16:creationId xmlns:a16="http://schemas.microsoft.com/office/drawing/2014/main" id="{90B28A1F-E081-4BE3-B5E4-CC2A8FE1F657}"/>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5400000">
            <a:off x="7763849" y="1214742"/>
            <a:ext cx="3751374" cy="3519718"/>
          </a:xfrm>
          <a:prstGeom prst="rect">
            <a:avLst/>
          </a:prstGeom>
        </p:spPr>
      </p:pic>
      <p:sp>
        <p:nvSpPr>
          <p:cNvPr id="41" name="Oval 40">
            <a:extLst>
              <a:ext uri="{FF2B5EF4-FFF2-40B4-BE49-F238E27FC236}">
                <a16:creationId xmlns:a16="http://schemas.microsoft.com/office/drawing/2014/main" id="{85DD0E38-EEB3-4679-B1AB-9055CF06D0DE}"/>
              </a:ext>
            </a:extLst>
          </p:cNvPr>
          <p:cNvSpPr/>
          <p:nvPr/>
        </p:nvSpPr>
        <p:spPr>
          <a:xfrm>
            <a:off x="10400758" y="1980475"/>
            <a:ext cx="190681" cy="1802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BF72ED1-C46A-45A3-A415-0D5FD28DAD2B}"/>
              </a:ext>
            </a:extLst>
          </p:cNvPr>
          <p:cNvSpPr/>
          <p:nvPr/>
        </p:nvSpPr>
        <p:spPr>
          <a:xfrm>
            <a:off x="8750360" y="1912945"/>
            <a:ext cx="190681" cy="1802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B576E24-9440-474F-9F89-381172FD7B2C}"/>
              </a:ext>
            </a:extLst>
          </p:cNvPr>
          <p:cNvSpPr/>
          <p:nvPr/>
        </p:nvSpPr>
        <p:spPr>
          <a:xfrm>
            <a:off x="9812827" y="1423599"/>
            <a:ext cx="190681" cy="1802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BAF1FEE-78FF-469A-99C9-A36C21061EBF}"/>
              </a:ext>
            </a:extLst>
          </p:cNvPr>
          <p:cNvSpPr/>
          <p:nvPr/>
        </p:nvSpPr>
        <p:spPr>
          <a:xfrm>
            <a:off x="8221195" y="3569476"/>
            <a:ext cx="190681" cy="1802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E4600A3-21AE-40EE-9C2A-17275AFE636C}"/>
              </a:ext>
            </a:extLst>
          </p:cNvPr>
          <p:cNvCxnSpPr>
            <a:endCxn id="49" idx="4"/>
          </p:cNvCxnSpPr>
          <p:nvPr/>
        </p:nvCxnSpPr>
        <p:spPr>
          <a:xfrm flipH="1" flipV="1">
            <a:off x="8316536" y="3749684"/>
            <a:ext cx="82338" cy="2676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92FEE6-13BF-42B1-B7F4-7AB547CF7D08}"/>
              </a:ext>
            </a:extLst>
          </p:cNvPr>
          <p:cNvCxnSpPr>
            <a:cxnSpLocks/>
            <a:endCxn id="45" idx="4"/>
          </p:cNvCxnSpPr>
          <p:nvPr/>
        </p:nvCxnSpPr>
        <p:spPr>
          <a:xfrm flipV="1">
            <a:off x="8571958" y="2093153"/>
            <a:ext cx="273743" cy="147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D29DC1B-7897-4234-AB4F-B3030B4CA65A}"/>
              </a:ext>
            </a:extLst>
          </p:cNvPr>
          <p:cNvCxnSpPr>
            <a:cxnSpLocks/>
          </p:cNvCxnSpPr>
          <p:nvPr/>
        </p:nvCxnSpPr>
        <p:spPr>
          <a:xfrm flipV="1">
            <a:off x="9539806" y="1501099"/>
            <a:ext cx="273743" cy="147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835050-E0E0-4F2D-A187-4EAEDF648D70}"/>
              </a:ext>
            </a:extLst>
          </p:cNvPr>
          <p:cNvCxnSpPr>
            <a:cxnSpLocks/>
          </p:cNvCxnSpPr>
          <p:nvPr/>
        </p:nvCxnSpPr>
        <p:spPr>
          <a:xfrm flipV="1">
            <a:off x="10168546" y="2158226"/>
            <a:ext cx="273743" cy="147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91B1298-F7D9-4B1F-8707-DBB6D9D62C29}"/>
              </a:ext>
            </a:extLst>
          </p:cNvPr>
          <p:cNvSpPr txBox="1"/>
          <p:nvPr/>
        </p:nvSpPr>
        <p:spPr>
          <a:xfrm>
            <a:off x="8171509" y="2107782"/>
            <a:ext cx="426720" cy="369332"/>
          </a:xfrm>
          <a:prstGeom prst="rect">
            <a:avLst/>
          </a:prstGeom>
          <a:noFill/>
        </p:spPr>
        <p:txBody>
          <a:bodyPr wrap="none" rtlCol="0">
            <a:spAutoFit/>
          </a:bodyPr>
          <a:lstStyle/>
          <a:p>
            <a:r>
              <a:rPr lang="en-US" dirty="0">
                <a:solidFill>
                  <a:schemeClr val="bg1"/>
                </a:solidFill>
              </a:rPr>
              <a:t>1B</a:t>
            </a:r>
          </a:p>
        </p:txBody>
      </p:sp>
      <p:sp>
        <p:nvSpPr>
          <p:cNvPr id="63" name="TextBox 62">
            <a:extLst>
              <a:ext uri="{FF2B5EF4-FFF2-40B4-BE49-F238E27FC236}">
                <a16:creationId xmlns:a16="http://schemas.microsoft.com/office/drawing/2014/main" id="{4F7741FC-1FF2-4127-BC08-FA305B641CD1}"/>
              </a:ext>
            </a:extLst>
          </p:cNvPr>
          <p:cNvSpPr txBox="1"/>
          <p:nvPr/>
        </p:nvSpPr>
        <p:spPr>
          <a:xfrm>
            <a:off x="9779097" y="2158226"/>
            <a:ext cx="426720" cy="369332"/>
          </a:xfrm>
          <a:prstGeom prst="rect">
            <a:avLst/>
          </a:prstGeom>
          <a:noFill/>
        </p:spPr>
        <p:txBody>
          <a:bodyPr wrap="none" rtlCol="0">
            <a:spAutoFit/>
          </a:bodyPr>
          <a:lstStyle/>
          <a:p>
            <a:r>
              <a:rPr lang="en-US" dirty="0">
                <a:solidFill>
                  <a:schemeClr val="bg1"/>
                </a:solidFill>
              </a:rPr>
              <a:t>3B</a:t>
            </a:r>
          </a:p>
        </p:txBody>
      </p:sp>
      <p:sp>
        <p:nvSpPr>
          <p:cNvPr id="65" name="TextBox 64">
            <a:extLst>
              <a:ext uri="{FF2B5EF4-FFF2-40B4-BE49-F238E27FC236}">
                <a16:creationId xmlns:a16="http://schemas.microsoft.com/office/drawing/2014/main" id="{98D8D94C-086D-498A-B54E-3B39B444BB52}"/>
              </a:ext>
            </a:extLst>
          </p:cNvPr>
          <p:cNvSpPr txBox="1"/>
          <p:nvPr/>
        </p:nvSpPr>
        <p:spPr>
          <a:xfrm>
            <a:off x="9126052" y="1528753"/>
            <a:ext cx="426720" cy="369332"/>
          </a:xfrm>
          <a:prstGeom prst="rect">
            <a:avLst/>
          </a:prstGeom>
          <a:noFill/>
        </p:spPr>
        <p:txBody>
          <a:bodyPr wrap="none" rtlCol="0">
            <a:spAutoFit/>
          </a:bodyPr>
          <a:lstStyle/>
          <a:p>
            <a:r>
              <a:rPr lang="en-US" dirty="0">
                <a:solidFill>
                  <a:schemeClr val="bg1"/>
                </a:solidFill>
              </a:rPr>
              <a:t>2B</a:t>
            </a:r>
          </a:p>
        </p:txBody>
      </p:sp>
      <p:sp>
        <p:nvSpPr>
          <p:cNvPr id="67" name="TextBox 66">
            <a:extLst>
              <a:ext uri="{FF2B5EF4-FFF2-40B4-BE49-F238E27FC236}">
                <a16:creationId xmlns:a16="http://schemas.microsoft.com/office/drawing/2014/main" id="{9883880E-9A67-405C-8AE8-02C964C57BA3}"/>
              </a:ext>
            </a:extLst>
          </p:cNvPr>
          <p:cNvSpPr txBox="1"/>
          <p:nvPr/>
        </p:nvSpPr>
        <p:spPr>
          <a:xfrm>
            <a:off x="8198516" y="3981515"/>
            <a:ext cx="426720" cy="369332"/>
          </a:xfrm>
          <a:prstGeom prst="rect">
            <a:avLst/>
          </a:prstGeom>
          <a:noFill/>
        </p:spPr>
        <p:txBody>
          <a:bodyPr wrap="none" rtlCol="0">
            <a:spAutoFit/>
          </a:bodyPr>
          <a:lstStyle/>
          <a:p>
            <a:r>
              <a:rPr lang="en-US" dirty="0">
                <a:solidFill>
                  <a:schemeClr val="bg1"/>
                </a:solidFill>
              </a:rPr>
              <a:t>4B</a:t>
            </a:r>
          </a:p>
        </p:txBody>
      </p:sp>
    </p:spTree>
    <p:extLst>
      <p:ext uri="{BB962C8B-B14F-4D97-AF65-F5344CB8AC3E}">
        <p14:creationId xmlns:p14="http://schemas.microsoft.com/office/powerpoint/2010/main" val="180639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73362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339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HEK Results:</a:t>
            </a:r>
          </a:p>
        </p:txBody>
      </p:sp>
      <p:sp>
        <p:nvSpPr>
          <p:cNvPr id="5" name="Rectangle 4">
            <a:hlinkClick r:id="rId2" action="ppaction://hlinksldjump"/>
            <a:extLst>
              <a:ext uri="{FF2B5EF4-FFF2-40B4-BE49-F238E27FC236}">
                <a16:creationId xmlns:a16="http://schemas.microsoft.com/office/drawing/2014/main" id="{8C1171FB-3CC7-4C96-9C0F-9431C8D6B79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7122260-1144-4DD9-A9B7-AEAFD5898429}"/>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6089891-6513-4E47-A8FF-340DF1F9181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2CBDA501-DA77-4C4E-BFCB-9C69AA906DFC}"/>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A206E1D3-C8F5-4317-94F0-E5057C4013D6}"/>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943871" y="1083009"/>
            <a:ext cx="4217693" cy="4181476"/>
          </a:xfrm>
          <a:prstGeom prst="rect">
            <a:avLst/>
          </a:prstGeom>
        </p:spPr>
      </p:pic>
    </p:spTree>
    <p:extLst>
      <p:ext uri="{BB962C8B-B14F-4D97-AF65-F5344CB8AC3E}">
        <p14:creationId xmlns:p14="http://schemas.microsoft.com/office/powerpoint/2010/main" val="1908829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50282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14861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TSI Results:</a:t>
            </a:r>
          </a:p>
        </p:txBody>
      </p:sp>
      <p:sp>
        <p:nvSpPr>
          <p:cNvPr id="5" name="Rectangle 4">
            <a:hlinkClick r:id="rId2" action="ppaction://hlinksldjump"/>
            <a:extLst>
              <a:ext uri="{FF2B5EF4-FFF2-40B4-BE49-F238E27FC236}">
                <a16:creationId xmlns:a16="http://schemas.microsoft.com/office/drawing/2014/main" id="{A450959C-1D10-452E-BEE6-5941DA9A641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5842C52B-8663-432C-BE11-44604B228BC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838782E3-97C6-432D-9F99-FD765B4A858B}"/>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3CA5CBF4-38A0-4B1C-BD70-92AEC7F059E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C4C0D181-AD45-4922-86BA-B1C16D59510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33682" y="1104237"/>
            <a:ext cx="1152737" cy="4124113"/>
          </a:xfrm>
          <a:prstGeom prst="rect">
            <a:avLst/>
          </a:prstGeom>
        </p:spPr>
      </p:pic>
    </p:spTree>
    <p:extLst>
      <p:ext uri="{BB962C8B-B14F-4D97-AF65-F5344CB8AC3E}">
        <p14:creationId xmlns:p14="http://schemas.microsoft.com/office/powerpoint/2010/main" val="3826547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0082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021553" y="289689"/>
            <a:ext cx="414889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Motility Results:</a:t>
            </a:r>
          </a:p>
        </p:txBody>
      </p:sp>
      <p:sp>
        <p:nvSpPr>
          <p:cNvPr id="5" name="Rectangle 4">
            <a:hlinkClick r:id="rId2" action="ppaction://hlinksldjump"/>
            <a:extLst>
              <a:ext uri="{FF2B5EF4-FFF2-40B4-BE49-F238E27FC236}">
                <a16:creationId xmlns:a16="http://schemas.microsoft.com/office/drawing/2014/main" id="{C68E835F-5F4F-4012-8A6D-6681D2FE759F}"/>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E0AB1761-3A2A-4873-B8FA-476B572315CE}"/>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3951DA54-0E96-40BE-97ED-575528634178}"/>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D645A4B5-8FD2-4508-89E8-CF6AE5AA1C5B}"/>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E302EA25-6135-44EC-A91D-7FB72405B78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004291" y="2010815"/>
            <a:ext cx="4051964" cy="2188494"/>
          </a:xfrm>
          <a:prstGeom prst="rect">
            <a:avLst/>
          </a:prstGeom>
        </p:spPr>
      </p:pic>
    </p:spTree>
    <p:extLst>
      <p:ext uri="{BB962C8B-B14F-4D97-AF65-F5344CB8AC3E}">
        <p14:creationId xmlns:p14="http://schemas.microsoft.com/office/powerpoint/2010/main" val="3015608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073040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05624" y="447321"/>
            <a:ext cx="397897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Citrate Results:</a:t>
            </a:r>
          </a:p>
        </p:txBody>
      </p:sp>
      <p:sp>
        <p:nvSpPr>
          <p:cNvPr id="5" name="Rectangle 4">
            <a:hlinkClick r:id="rId2" action="ppaction://hlinksldjump"/>
            <a:extLst>
              <a:ext uri="{FF2B5EF4-FFF2-40B4-BE49-F238E27FC236}">
                <a16:creationId xmlns:a16="http://schemas.microsoft.com/office/drawing/2014/main" id="{A6865271-87AC-4161-A613-0246D2AA75A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1FDCFCC4-F3CB-41F6-AB6D-4294CA6E199C}"/>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980A6D95-0DB7-493A-A0A8-E2FE0169212C}"/>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585204D4-2D80-401E-A7F6-0E989E685591}"/>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86545029-0103-41A7-92EC-FEE612982F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05248" y="1254905"/>
            <a:ext cx="4179726" cy="3938588"/>
          </a:xfrm>
          <a:prstGeom prst="rect">
            <a:avLst/>
          </a:prstGeom>
        </p:spPr>
      </p:pic>
    </p:spTree>
    <p:extLst>
      <p:ext uri="{BB962C8B-B14F-4D97-AF65-F5344CB8AC3E}">
        <p14:creationId xmlns:p14="http://schemas.microsoft.com/office/powerpoint/2010/main" val="3784800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5834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044331" y="290829"/>
            <a:ext cx="61033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Coagulase Test Results:</a:t>
            </a:r>
          </a:p>
        </p:txBody>
      </p:sp>
      <p:sp>
        <p:nvSpPr>
          <p:cNvPr id="5" name="Rectangle 4">
            <a:hlinkClick r:id="rId2" action="ppaction://hlinksldjump"/>
            <a:extLst>
              <a:ext uri="{FF2B5EF4-FFF2-40B4-BE49-F238E27FC236}">
                <a16:creationId xmlns:a16="http://schemas.microsoft.com/office/drawing/2014/main" id="{1F01EB21-033C-4F5F-8227-186D52F638AE}"/>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15B543E9-2340-44D3-8C70-7FCE166B9E7B}"/>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DC4D4C8-0449-4409-8A38-EC6A5418D00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0A65B573-3A23-4079-AFBA-1528947AB962}"/>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D2209A0B-5E82-4F46-BD37-3DE3E35BA54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836068" y="1469310"/>
            <a:ext cx="6519862" cy="3117310"/>
          </a:xfrm>
          <a:prstGeom prst="rect">
            <a:avLst/>
          </a:prstGeom>
        </p:spPr>
      </p:pic>
    </p:spTree>
    <p:extLst>
      <p:ext uri="{BB962C8B-B14F-4D97-AF65-F5344CB8AC3E}">
        <p14:creationId xmlns:p14="http://schemas.microsoft.com/office/powerpoint/2010/main" val="279931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231292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018975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81154" y="289689"/>
            <a:ext cx="5429692"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Simple Stain Results:</a:t>
            </a:r>
          </a:p>
        </p:txBody>
      </p:sp>
      <p:sp>
        <p:nvSpPr>
          <p:cNvPr id="5" name="Rectangle 4">
            <a:hlinkClick r:id="rId2" action="ppaction://hlinksldjump"/>
            <a:extLst>
              <a:ext uri="{FF2B5EF4-FFF2-40B4-BE49-F238E27FC236}">
                <a16:creationId xmlns:a16="http://schemas.microsoft.com/office/drawing/2014/main" id="{9B8D36AA-67A5-4B46-B36D-B6733F64772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99F26154-1645-4DAA-BDD2-83A8CECF8554}"/>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2B39320-3611-47B4-B1C3-4CEB22C1FF09}"/>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B31CA18F-CE26-4673-95BE-5520FF7CD8C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65D6AE2-D774-4B9A-A99E-D5628AADBC7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89520" y="1162905"/>
            <a:ext cx="4012959" cy="3775446"/>
          </a:xfrm>
          <a:prstGeom prst="rect">
            <a:avLst/>
          </a:prstGeom>
        </p:spPr>
      </p:pic>
    </p:spTree>
    <p:extLst>
      <p:ext uri="{BB962C8B-B14F-4D97-AF65-F5344CB8AC3E}">
        <p14:creationId xmlns:p14="http://schemas.microsoft.com/office/powerpoint/2010/main" val="501860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4277981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152726" y="290829"/>
            <a:ext cx="5886548"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Negative Stain Results:</a:t>
            </a:r>
          </a:p>
        </p:txBody>
      </p:sp>
      <p:sp>
        <p:nvSpPr>
          <p:cNvPr id="5" name="Rectangle 4">
            <a:hlinkClick r:id="rId2" action="ppaction://hlinksldjump"/>
            <a:extLst>
              <a:ext uri="{FF2B5EF4-FFF2-40B4-BE49-F238E27FC236}">
                <a16:creationId xmlns:a16="http://schemas.microsoft.com/office/drawing/2014/main" id="{64E42B59-4C05-49E1-BD35-D0DB5A02310F}"/>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53C539C3-AB54-45FE-89EC-3326F5B0714E}"/>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390C8869-AC0B-46B6-9466-78A165E7306F}"/>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FF9416C-6C3B-4300-85C9-F046D8D9735B}"/>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0BD4249E-7204-4C28-9673-FE99CAE6307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960211" y="837670"/>
            <a:ext cx="4271577" cy="4593668"/>
          </a:xfrm>
          <a:prstGeom prst="rect">
            <a:avLst/>
          </a:prstGeom>
        </p:spPr>
      </p:pic>
    </p:spTree>
    <p:extLst>
      <p:ext uri="{BB962C8B-B14F-4D97-AF65-F5344CB8AC3E}">
        <p14:creationId xmlns:p14="http://schemas.microsoft.com/office/powerpoint/2010/main" val="507858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30844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42490" y="290829"/>
            <a:ext cx="5507020"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Oxidase Test Results:</a:t>
            </a:r>
          </a:p>
        </p:txBody>
      </p:sp>
      <p:sp>
        <p:nvSpPr>
          <p:cNvPr id="5" name="Rectangle 4">
            <a:hlinkClick r:id="rId2" action="ppaction://hlinksldjump"/>
            <a:extLst>
              <a:ext uri="{FF2B5EF4-FFF2-40B4-BE49-F238E27FC236}">
                <a16:creationId xmlns:a16="http://schemas.microsoft.com/office/drawing/2014/main" id="{4CEBE9C8-629A-4755-AFAB-D29581D2D1F3}"/>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CF27F71E-9D05-4A0D-BEA9-8F8FAA224F7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0FDEE239-9FF4-4EAC-890D-FEFEA6426FCF}"/>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567254D9-49A0-46FA-BCF9-5DB3633F1E38}"/>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BEE71D49-F44A-44CE-9746-CFE60DD8F5B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178827" y="1791496"/>
            <a:ext cx="3834346" cy="2608860"/>
          </a:xfrm>
          <a:prstGeom prst="rect">
            <a:avLst/>
          </a:prstGeom>
        </p:spPr>
      </p:pic>
    </p:spTree>
    <p:extLst>
      <p:ext uri="{BB962C8B-B14F-4D97-AF65-F5344CB8AC3E}">
        <p14:creationId xmlns:p14="http://schemas.microsoft.com/office/powerpoint/2010/main" val="137976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262865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2884223" y="289689"/>
            <a:ext cx="64235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Endospore Stain Results:</a:t>
            </a:r>
          </a:p>
        </p:txBody>
      </p:sp>
      <p:sp>
        <p:nvSpPr>
          <p:cNvPr id="5" name="Rectangle 4">
            <a:hlinkClick r:id="rId2" action="ppaction://hlinksldjump"/>
            <a:extLst>
              <a:ext uri="{FF2B5EF4-FFF2-40B4-BE49-F238E27FC236}">
                <a16:creationId xmlns:a16="http://schemas.microsoft.com/office/drawing/2014/main" id="{C0AC5ABF-9ABC-486A-B284-4DD69984DD01}"/>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F3240316-EC0F-41C9-9508-B5238DAEE76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BF9F1ABA-133D-42F3-BB4F-784DF4CE0405}"/>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56F4D70-962E-4E8E-9684-550800734272}"/>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F2F41144-D959-4D3D-B158-488C107FE02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254689" y="669896"/>
            <a:ext cx="3682619" cy="4866688"/>
          </a:xfrm>
          <a:prstGeom prst="rect">
            <a:avLst/>
          </a:prstGeom>
        </p:spPr>
      </p:pic>
    </p:spTree>
    <p:extLst>
      <p:ext uri="{BB962C8B-B14F-4D97-AF65-F5344CB8AC3E}">
        <p14:creationId xmlns:p14="http://schemas.microsoft.com/office/powerpoint/2010/main" val="2030408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9131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284781" y="289689"/>
            <a:ext cx="56224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Catalase Test Results:</a:t>
            </a:r>
          </a:p>
        </p:txBody>
      </p:sp>
      <p:sp>
        <p:nvSpPr>
          <p:cNvPr id="5" name="Rectangle 4">
            <a:hlinkClick r:id="rId2" action="ppaction://hlinksldjump"/>
            <a:extLst>
              <a:ext uri="{FF2B5EF4-FFF2-40B4-BE49-F238E27FC236}">
                <a16:creationId xmlns:a16="http://schemas.microsoft.com/office/drawing/2014/main" id="{AD54F238-60C3-4E66-A666-0CD53814FBD1}"/>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B89BD0AC-A8C5-48AE-8790-931E7DCF1F2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6D831819-8DF0-4609-9070-2FA132D04E29}"/>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25B337AD-3CE6-4A07-AD32-8B1A8CF2C296}"/>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AD2BEDEF-7CF1-4CB9-B037-9A805035990C}"/>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552584" y="1676400"/>
            <a:ext cx="7086831" cy="2614613"/>
          </a:xfrm>
          <a:prstGeom prst="rect">
            <a:avLst/>
          </a:prstGeom>
        </p:spPr>
      </p:pic>
    </p:spTree>
    <p:extLst>
      <p:ext uri="{BB962C8B-B14F-4D97-AF65-F5344CB8AC3E}">
        <p14:creationId xmlns:p14="http://schemas.microsoft.com/office/powerpoint/2010/main" val="74922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4" name="Rectangle 3">
            <a:hlinkClick r:id="rId2" action="ppaction://hlinksldjump"/>
            <a:extLst>
              <a:ext uri="{FF2B5EF4-FFF2-40B4-BE49-F238E27FC236}">
                <a16:creationId xmlns:a16="http://schemas.microsoft.com/office/drawing/2014/main" id="{B82ACF4D-6AE3-44F2-8451-0BEDA5CAF15C}"/>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5" name="Rectangle 4">
            <a:hlinkClick r:id="rId3" action="ppaction://hlinksldjump"/>
            <a:extLst>
              <a:ext uri="{FF2B5EF4-FFF2-40B4-BE49-F238E27FC236}">
                <a16:creationId xmlns:a16="http://schemas.microsoft.com/office/drawing/2014/main" id="{DA91D637-FADE-40F0-AB86-AF4B628F6558}"/>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1N</a:t>
            </a:r>
          </a:p>
        </p:txBody>
      </p:sp>
      <p:sp>
        <p:nvSpPr>
          <p:cNvPr id="10" name="TextBox 9">
            <a:extLst>
              <a:ext uri="{FF2B5EF4-FFF2-40B4-BE49-F238E27FC236}">
                <a16:creationId xmlns:a16="http://schemas.microsoft.com/office/drawing/2014/main" id="{687A9A41-90D8-48C4-AA03-7247244E36E1}"/>
              </a:ext>
            </a:extLst>
          </p:cNvPr>
          <p:cNvSpPr txBox="1"/>
          <p:nvPr/>
        </p:nvSpPr>
        <p:spPr>
          <a:xfrm>
            <a:off x="8137584"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1N and view your slide using the 100x objective on your microscope.  </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1N.</a:t>
            </a:r>
          </a:p>
        </p:txBody>
      </p:sp>
      <p:sp>
        <p:nvSpPr>
          <p:cNvPr id="11" name="Rectangle 10">
            <a:hlinkClick r:id="rId4" action="ppaction://hlinksldjump"/>
            <a:extLst>
              <a:ext uri="{FF2B5EF4-FFF2-40B4-BE49-F238E27FC236}">
                <a16:creationId xmlns:a16="http://schemas.microsoft.com/office/drawing/2014/main" id="{47825A7A-3AC4-4CEB-BA66-A4D46D6552EF}"/>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12" name="Picture 11">
            <a:extLst>
              <a:ext uri="{FF2B5EF4-FFF2-40B4-BE49-F238E27FC236}">
                <a16:creationId xmlns:a16="http://schemas.microsoft.com/office/drawing/2014/main" id="{ADA0B5C0-CDA2-4801-9A4D-1A3D0630201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a:off x="3560981" y="-130830"/>
            <a:ext cx="3072560" cy="5951115"/>
          </a:xfrm>
          <a:prstGeom prst="rect">
            <a:avLst/>
          </a:prstGeom>
        </p:spPr>
      </p:pic>
    </p:spTree>
    <p:extLst>
      <p:ext uri="{BB962C8B-B14F-4D97-AF65-F5344CB8AC3E}">
        <p14:creationId xmlns:p14="http://schemas.microsoft.com/office/powerpoint/2010/main" val="126219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282107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4" name="Rectangle 3">
            <a:hlinkClick r:id="rId2" action="ppaction://hlinksldjump"/>
            <a:extLst>
              <a:ext uri="{FF2B5EF4-FFF2-40B4-BE49-F238E27FC236}">
                <a16:creationId xmlns:a16="http://schemas.microsoft.com/office/drawing/2014/main" id="{B82ACF4D-6AE3-44F2-8451-0BEDA5CAF15C}"/>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5" name="Rectangle 4">
            <a:hlinkClick r:id="rId3" action="ppaction://hlinksldjump"/>
            <a:extLst>
              <a:ext uri="{FF2B5EF4-FFF2-40B4-BE49-F238E27FC236}">
                <a16:creationId xmlns:a16="http://schemas.microsoft.com/office/drawing/2014/main" id="{DA91D637-FADE-40F0-AB86-AF4B628F6558}"/>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4N</a:t>
            </a:r>
          </a:p>
        </p:txBody>
      </p:sp>
      <p:sp>
        <p:nvSpPr>
          <p:cNvPr id="10" name="TextBox 9">
            <a:extLst>
              <a:ext uri="{FF2B5EF4-FFF2-40B4-BE49-F238E27FC236}">
                <a16:creationId xmlns:a16="http://schemas.microsoft.com/office/drawing/2014/main" id="{687A9A41-90D8-48C4-AA03-7247244E36E1}"/>
              </a:ext>
            </a:extLst>
          </p:cNvPr>
          <p:cNvSpPr txBox="1"/>
          <p:nvPr/>
        </p:nvSpPr>
        <p:spPr>
          <a:xfrm>
            <a:off x="8084597"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4N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4N.</a:t>
            </a:r>
          </a:p>
        </p:txBody>
      </p:sp>
      <p:sp>
        <p:nvSpPr>
          <p:cNvPr id="11" name="Rectangle 10">
            <a:hlinkClick r:id="rId4" action="ppaction://hlinksldjump"/>
            <a:extLst>
              <a:ext uri="{FF2B5EF4-FFF2-40B4-BE49-F238E27FC236}">
                <a16:creationId xmlns:a16="http://schemas.microsoft.com/office/drawing/2014/main" id="{47825A7A-3AC4-4CEB-BA66-A4D46D6552EF}"/>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12" name="Picture 11">
            <a:extLst>
              <a:ext uri="{FF2B5EF4-FFF2-40B4-BE49-F238E27FC236}">
                <a16:creationId xmlns:a16="http://schemas.microsoft.com/office/drawing/2014/main" id="{8D7A4873-74EE-448A-A7AC-99F1194377C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3709797" y="-114288"/>
            <a:ext cx="2907879" cy="5979327"/>
          </a:xfrm>
          <a:prstGeom prst="rect">
            <a:avLst/>
          </a:prstGeom>
        </p:spPr>
      </p:pic>
    </p:spTree>
    <p:extLst>
      <p:ext uri="{BB962C8B-B14F-4D97-AF65-F5344CB8AC3E}">
        <p14:creationId xmlns:p14="http://schemas.microsoft.com/office/powerpoint/2010/main" val="3201227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62265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1B</a:t>
            </a:r>
          </a:p>
        </p:txBody>
      </p:sp>
      <p:sp>
        <p:nvSpPr>
          <p:cNvPr id="10" name="TextBox 9">
            <a:extLst>
              <a:ext uri="{FF2B5EF4-FFF2-40B4-BE49-F238E27FC236}">
                <a16:creationId xmlns:a16="http://schemas.microsoft.com/office/drawing/2014/main" id="{687A9A41-90D8-48C4-AA03-7247244E36E1}"/>
              </a:ext>
            </a:extLst>
          </p:cNvPr>
          <p:cNvSpPr txBox="1"/>
          <p:nvPr/>
        </p:nvSpPr>
        <p:spPr>
          <a:xfrm>
            <a:off x="8084597"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1B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1B.</a:t>
            </a:r>
          </a:p>
        </p:txBody>
      </p:sp>
      <p:sp>
        <p:nvSpPr>
          <p:cNvPr id="12" name="Rectangle 11">
            <a:hlinkClick r:id="rId2" action="ppaction://hlinksldjump"/>
            <a:extLst>
              <a:ext uri="{FF2B5EF4-FFF2-40B4-BE49-F238E27FC236}">
                <a16:creationId xmlns:a16="http://schemas.microsoft.com/office/drawing/2014/main" id="{91D7903E-FC11-4889-85B3-F551729B7A1A}"/>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13" name="Rectangle 12">
            <a:hlinkClick r:id="rId3" action="ppaction://hlinksldjump"/>
            <a:extLst>
              <a:ext uri="{FF2B5EF4-FFF2-40B4-BE49-F238E27FC236}">
                <a16:creationId xmlns:a16="http://schemas.microsoft.com/office/drawing/2014/main" id="{E7EBB480-CD86-4B79-A659-8EDABB312705}"/>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14" name="Rectangle 13">
            <a:hlinkClick r:id="rId4" action="ppaction://hlinksldjump"/>
            <a:extLst>
              <a:ext uri="{FF2B5EF4-FFF2-40B4-BE49-F238E27FC236}">
                <a16:creationId xmlns:a16="http://schemas.microsoft.com/office/drawing/2014/main" id="{86699FD0-56B1-4953-B67D-2FC3D63A56CA}"/>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5" name="Picture 4">
            <a:extLst>
              <a:ext uri="{FF2B5EF4-FFF2-40B4-BE49-F238E27FC236}">
                <a16:creationId xmlns:a16="http://schemas.microsoft.com/office/drawing/2014/main" id="{8D8FDC29-D4DF-4ED6-AD92-C9F0CCDFF2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4132697" y="745218"/>
            <a:ext cx="3764484" cy="4276922"/>
          </a:xfrm>
          <a:prstGeom prst="rect">
            <a:avLst/>
          </a:prstGeom>
        </p:spPr>
      </p:pic>
    </p:spTree>
    <p:extLst>
      <p:ext uri="{BB962C8B-B14F-4D97-AF65-F5344CB8AC3E}">
        <p14:creationId xmlns:p14="http://schemas.microsoft.com/office/powerpoint/2010/main" val="112621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06972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3B</a:t>
            </a:r>
          </a:p>
        </p:txBody>
      </p:sp>
      <p:sp>
        <p:nvSpPr>
          <p:cNvPr id="10" name="TextBox 9">
            <a:extLst>
              <a:ext uri="{FF2B5EF4-FFF2-40B4-BE49-F238E27FC236}">
                <a16:creationId xmlns:a16="http://schemas.microsoft.com/office/drawing/2014/main" id="{687A9A41-90D8-48C4-AA03-7247244E36E1}"/>
              </a:ext>
            </a:extLst>
          </p:cNvPr>
          <p:cNvSpPr txBox="1"/>
          <p:nvPr/>
        </p:nvSpPr>
        <p:spPr>
          <a:xfrm>
            <a:off x="8084597"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3B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3B.</a:t>
            </a:r>
          </a:p>
        </p:txBody>
      </p:sp>
      <p:sp>
        <p:nvSpPr>
          <p:cNvPr id="12" name="Rectangle 11">
            <a:hlinkClick r:id="rId2" action="ppaction://hlinksldjump"/>
            <a:extLst>
              <a:ext uri="{FF2B5EF4-FFF2-40B4-BE49-F238E27FC236}">
                <a16:creationId xmlns:a16="http://schemas.microsoft.com/office/drawing/2014/main" id="{1F0D8A6E-B883-492D-8C27-4F661FABDF6A}"/>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13" name="Rectangle 12">
            <a:hlinkClick r:id="rId3" action="ppaction://hlinksldjump"/>
            <a:extLst>
              <a:ext uri="{FF2B5EF4-FFF2-40B4-BE49-F238E27FC236}">
                <a16:creationId xmlns:a16="http://schemas.microsoft.com/office/drawing/2014/main" id="{8689FB48-BED9-4199-B4A6-BE1EFC9CF901}"/>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14" name="Rectangle 13">
            <a:hlinkClick r:id="rId4" action="ppaction://hlinksldjump"/>
            <a:extLst>
              <a:ext uri="{FF2B5EF4-FFF2-40B4-BE49-F238E27FC236}">
                <a16:creationId xmlns:a16="http://schemas.microsoft.com/office/drawing/2014/main" id="{7A152154-00A2-4C5D-A96A-208C661A3237}"/>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5" name="Picture 4">
            <a:extLst>
              <a:ext uri="{FF2B5EF4-FFF2-40B4-BE49-F238E27FC236}">
                <a16:creationId xmlns:a16="http://schemas.microsoft.com/office/drawing/2014/main" id="{62ECA4E8-A3AC-41A7-9D09-5BCABC3B299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4118958" y="832534"/>
            <a:ext cx="3698110" cy="4233168"/>
          </a:xfrm>
          <a:prstGeom prst="rect">
            <a:avLst/>
          </a:prstGeom>
        </p:spPr>
      </p:pic>
    </p:spTree>
    <p:extLst>
      <p:ext uri="{BB962C8B-B14F-4D97-AF65-F5344CB8AC3E}">
        <p14:creationId xmlns:p14="http://schemas.microsoft.com/office/powerpoint/2010/main" val="1425612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491772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818B4-D5FA-46A0-B671-04C60A2C3CA6}"/>
              </a:ext>
            </a:extLst>
          </p:cNvPr>
          <p:cNvSpPr txBox="1"/>
          <p:nvPr/>
        </p:nvSpPr>
        <p:spPr>
          <a:xfrm>
            <a:off x="2573048" y="310718"/>
            <a:ext cx="70459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Positive Test Options:</a:t>
            </a:r>
          </a:p>
        </p:txBody>
      </p:sp>
      <p:sp>
        <p:nvSpPr>
          <p:cNvPr id="8" name="Rectangle 7">
            <a:hlinkClick r:id="rId2" action="ppaction://hlinksldjump"/>
            <a:extLst>
              <a:ext uri="{FF2B5EF4-FFF2-40B4-BE49-F238E27FC236}">
                <a16:creationId xmlns:a16="http://schemas.microsoft.com/office/drawing/2014/main" id="{DC8169CF-68D1-4C1E-8547-AFE2EBD1BDE8}"/>
              </a:ext>
            </a:extLst>
          </p:cNvPr>
          <p:cNvSpPr/>
          <p:nvPr/>
        </p:nvSpPr>
        <p:spPr>
          <a:xfrm>
            <a:off x="5186038" y="4982105"/>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0" name="Rectangle 9">
            <a:hlinkClick r:id="rId3" action="ppaction://hlinksldjump"/>
            <a:extLst>
              <a:ext uri="{FF2B5EF4-FFF2-40B4-BE49-F238E27FC236}">
                <a16:creationId xmlns:a16="http://schemas.microsoft.com/office/drawing/2014/main" id="{E7CD2C44-4B5A-4EB4-9AE0-FDCDDAB12A8C}"/>
              </a:ext>
            </a:extLst>
          </p:cNvPr>
          <p:cNvSpPr/>
          <p:nvPr/>
        </p:nvSpPr>
        <p:spPr>
          <a:xfrm>
            <a:off x="1663089" y="136883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11" name="Rectangle 10">
            <a:hlinkClick r:id="rId4" action="ppaction://hlinksldjump"/>
            <a:extLst>
              <a:ext uri="{FF2B5EF4-FFF2-40B4-BE49-F238E27FC236}">
                <a16:creationId xmlns:a16="http://schemas.microsoft.com/office/drawing/2014/main" id="{BD49F209-EF74-4044-B234-3AB1987AD172}"/>
              </a:ext>
            </a:extLst>
          </p:cNvPr>
          <p:cNvSpPr/>
          <p:nvPr/>
        </p:nvSpPr>
        <p:spPr>
          <a:xfrm>
            <a:off x="8708990" y="136883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12" name="Rectangle 11">
            <a:hlinkClick r:id="rId5" action="ppaction://hlinksldjump"/>
            <a:extLst>
              <a:ext uri="{FF2B5EF4-FFF2-40B4-BE49-F238E27FC236}">
                <a16:creationId xmlns:a16="http://schemas.microsoft.com/office/drawing/2014/main" id="{FFF56AAE-164B-4ED0-9FEE-CD26871CAFF5}"/>
              </a:ext>
            </a:extLst>
          </p:cNvPr>
          <p:cNvSpPr/>
          <p:nvPr/>
        </p:nvSpPr>
        <p:spPr>
          <a:xfrm>
            <a:off x="7243439" y="317257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13" name="Rectangle 12">
            <a:hlinkClick r:id="rId6" action="ppaction://hlinksldjump"/>
            <a:extLst>
              <a:ext uri="{FF2B5EF4-FFF2-40B4-BE49-F238E27FC236}">
                <a16:creationId xmlns:a16="http://schemas.microsoft.com/office/drawing/2014/main" id="{A8B13C12-62A4-4EC3-BE85-05F357C8A43C}"/>
              </a:ext>
            </a:extLst>
          </p:cNvPr>
          <p:cNvSpPr/>
          <p:nvPr/>
        </p:nvSpPr>
        <p:spPr>
          <a:xfrm>
            <a:off x="3128640" y="317257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4" name="Rectangle 3">
            <a:hlinkClick r:id="rId7" action="ppaction://hlinksldjump"/>
            <a:extLst>
              <a:ext uri="{FF2B5EF4-FFF2-40B4-BE49-F238E27FC236}">
                <a16:creationId xmlns:a16="http://schemas.microsoft.com/office/drawing/2014/main" id="{F7B5901A-0DA3-4303-9D68-144A6E512EB0}"/>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2062742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190104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1B5E1-00F6-4B06-B5B5-2F1CC3CD823A}"/>
              </a:ext>
            </a:extLst>
          </p:cNvPr>
          <p:cNvSpPr txBox="1"/>
          <p:nvPr/>
        </p:nvSpPr>
        <p:spPr>
          <a:xfrm>
            <a:off x="2487287" y="284085"/>
            <a:ext cx="721742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Gram Negative Test Options:</a:t>
            </a:r>
          </a:p>
        </p:txBody>
      </p:sp>
      <p:sp>
        <p:nvSpPr>
          <p:cNvPr id="10" name="Rectangle 9">
            <a:hlinkClick r:id="rId2" action="ppaction://hlinksldjump"/>
            <a:extLst>
              <a:ext uri="{FF2B5EF4-FFF2-40B4-BE49-F238E27FC236}">
                <a16:creationId xmlns:a16="http://schemas.microsoft.com/office/drawing/2014/main" id="{E83C9D93-46B9-49C8-A189-FA0D57DEE09D}"/>
              </a:ext>
            </a:extLst>
          </p:cNvPr>
          <p:cNvSpPr/>
          <p:nvPr/>
        </p:nvSpPr>
        <p:spPr>
          <a:xfrm>
            <a:off x="7243439" y="4836219"/>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Other Options</a:t>
            </a:r>
            <a:endParaRPr lang="en-US" dirty="0">
              <a:latin typeface="Arial" panose="020B0604020202020204" pitchFamily="34" charset="0"/>
              <a:cs typeface="Arial" panose="020B0604020202020204" pitchFamily="34" charset="0"/>
            </a:endParaRPr>
          </a:p>
        </p:txBody>
      </p:sp>
      <p:sp>
        <p:nvSpPr>
          <p:cNvPr id="16" name="Rectangle 15">
            <a:hlinkClick r:id="rId3" action="ppaction://hlinksldjump"/>
            <a:extLst>
              <a:ext uri="{FF2B5EF4-FFF2-40B4-BE49-F238E27FC236}">
                <a16:creationId xmlns:a16="http://schemas.microsoft.com/office/drawing/2014/main" id="{4CB67F03-CEED-42C2-908B-75FEA968F864}"/>
              </a:ext>
            </a:extLst>
          </p:cNvPr>
          <p:cNvSpPr/>
          <p:nvPr/>
        </p:nvSpPr>
        <p:spPr>
          <a:xfrm>
            <a:off x="8794750" y="293888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17" name="Rectangle 16">
            <a:hlinkClick r:id="rId4" action="ppaction://hlinksldjump"/>
            <a:extLst>
              <a:ext uri="{FF2B5EF4-FFF2-40B4-BE49-F238E27FC236}">
                <a16:creationId xmlns:a16="http://schemas.microsoft.com/office/drawing/2014/main" id="{2D7E7599-B7ED-471E-970D-34F9F652EDAB}"/>
              </a:ext>
            </a:extLst>
          </p:cNvPr>
          <p:cNvSpPr/>
          <p:nvPr/>
        </p:nvSpPr>
        <p:spPr>
          <a:xfrm>
            <a:off x="1577326" y="293888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18" name="Rectangle 17">
            <a:hlinkClick r:id="rId5" action="ppaction://hlinksldjump"/>
            <a:extLst>
              <a:ext uri="{FF2B5EF4-FFF2-40B4-BE49-F238E27FC236}">
                <a16:creationId xmlns:a16="http://schemas.microsoft.com/office/drawing/2014/main" id="{306A0A48-2BC3-4FBB-91A8-19B00B0251CD}"/>
              </a:ext>
            </a:extLst>
          </p:cNvPr>
          <p:cNvSpPr/>
          <p:nvPr/>
        </p:nvSpPr>
        <p:spPr>
          <a:xfrm>
            <a:off x="3128640" y="12012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19" name="Rectangle 18">
            <a:hlinkClick r:id="rId6" action="ppaction://hlinksldjump"/>
            <a:extLst>
              <a:ext uri="{FF2B5EF4-FFF2-40B4-BE49-F238E27FC236}">
                <a16:creationId xmlns:a16="http://schemas.microsoft.com/office/drawing/2014/main" id="{2714A5C7-DD11-473D-ABA9-BDDD9D2158D7}"/>
              </a:ext>
            </a:extLst>
          </p:cNvPr>
          <p:cNvSpPr/>
          <p:nvPr/>
        </p:nvSpPr>
        <p:spPr>
          <a:xfrm>
            <a:off x="5186038" y="2938883"/>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20" name="Rectangle 19">
            <a:hlinkClick r:id="rId7" action="ppaction://hlinksldjump"/>
            <a:extLst>
              <a:ext uri="{FF2B5EF4-FFF2-40B4-BE49-F238E27FC236}">
                <a16:creationId xmlns:a16="http://schemas.microsoft.com/office/drawing/2014/main" id="{A35C2BA8-43BE-4888-9390-A20BB5A49557}"/>
              </a:ext>
            </a:extLst>
          </p:cNvPr>
          <p:cNvSpPr/>
          <p:nvPr/>
        </p:nvSpPr>
        <p:spPr>
          <a:xfrm>
            <a:off x="7243439" y="12012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21" name="Rectangle 20">
            <a:hlinkClick r:id="rId8" action="ppaction://hlinksldjump"/>
            <a:extLst>
              <a:ext uri="{FF2B5EF4-FFF2-40B4-BE49-F238E27FC236}">
                <a16:creationId xmlns:a16="http://schemas.microsoft.com/office/drawing/2014/main" id="{078BA3D7-576D-4BDB-B64D-D705302FB890}"/>
              </a:ext>
            </a:extLst>
          </p:cNvPr>
          <p:cNvSpPr/>
          <p:nvPr/>
        </p:nvSpPr>
        <p:spPr>
          <a:xfrm>
            <a:off x="3085730" y="48362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4" name="Rectangle 3">
            <a:hlinkClick r:id="rId9" action="ppaction://hlinksldjump"/>
            <a:extLst>
              <a:ext uri="{FF2B5EF4-FFF2-40B4-BE49-F238E27FC236}">
                <a16:creationId xmlns:a16="http://schemas.microsoft.com/office/drawing/2014/main" id="{DDB84925-09B8-491E-8E35-3A8387C024EC}"/>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391576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352782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445631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E2D41-DD8A-4320-A75A-152EA49CFFBA}"/>
              </a:ext>
            </a:extLst>
          </p:cNvPr>
          <p:cNvSpPr txBox="1"/>
          <p:nvPr/>
        </p:nvSpPr>
        <p:spPr>
          <a:xfrm>
            <a:off x="3614198" y="239697"/>
            <a:ext cx="496360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Other Test Options:</a:t>
            </a:r>
          </a:p>
        </p:txBody>
      </p:sp>
      <p:sp>
        <p:nvSpPr>
          <p:cNvPr id="10" name="Rectangle 9">
            <a:hlinkClick r:id="rId2" action="ppaction://hlinksldjump"/>
            <a:extLst>
              <a:ext uri="{FF2B5EF4-FFF2-40B4-BE49-F238E27FC236}">
                <a16:creationId xmlns:a16="http://schemas.microsoft.com/office/drawing/2014/main" id="{50BB212F-2E30-4336-A8E6-A0E639D6BA9B}"/>
              </a:ext>
            </a:extLst>
          </p:cNvPr>
          <p:cNvSpPr/>
          <p:nvPr/>
        </p:nvSpPr>
        <p:spPr>
          <a:xfrm>
            <a:off x="7134809" y="4424394"/>
            <a:ext cx="1819922" cy="10298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All</a:t>
            </a:r>
          </a:p>
          <a:p>
            <a:pPr algn="ctr"/>
            <a:r>
              <a:rPr lang="en-US" sz="2400" dirty="0">
                <a:latin typeface="Arial" panose="020B0604020202020204" pitchFamily="34" charset="0"/>
                <a:cs typeface="Arial" panose="020B0604020202020204" pitchFamily="34" charset="0"/>
              </a:rPr>
              <a:t>Options</a:t>
            </a:r>
            <a:endParaRPr lang="en-US" dirty="0">
              <a:latin typeface="Arial" panose="020B0604020202020204" pitchFamily="34" charset="0"/>
              <a:cs typeface="Arial" panose="020B0604020202020204" pitchFamily="34" charset="0"/>
            </a:endParaRPr>
          </a:p>
        </p:txBody>
      </p:sp>
      <p:sp>
        <p:nvSpPr>
          <p:cNvPr id="22" name="Rectangle 21">
            <a:hlinkClick r:id="rId3" action="ppaction://hlinksldjump"/>
            <a:extLst>
              <a:ext uri="{FF2B5EF4-FFF2-40B4-BE49-F238E27FC236}">
                <a16:creationId xmlns:a16="http://schemas.microsoft.com/office/drawing/2014/main" id="{AC5863F8-AC56-4D76-B2FE-B3967F9F5C06}"/>
              </a:ext>
            </a:extLst>
          </p:cNvPr>
          <p:cNvSpPr/>
          <p:nvPr/>
        </p:nvSpPr>
        <p:spPr>
          <a:xfrm>
            <a:off x="5186038" y="278567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23" name="Rectangle 22">
            <a:hlinkClick r:id="rId4" action="ppaction://hlinksldjump"/>
            <a:extLst>
              <a:ext uri="{FF2B5EF4-FFF2-40B4-BE49-F238E27FC236}">
                <a16:creationId xmlns:a16="http://schemas.microsoft.com/office/drawing/2014/main" id="{FD1A14FD-1AD9-4084-B882-6EDD44DE64E6}"/>
              </a:ext>
            </a:extLst>
          </p:cNvPr>
          <p:cNvSpPr/>
          <p:nvPr/>
        </p:nvSpPr>
        <p:spPr>
          <a:xfrm>
            <a:off x="2704237" y="442439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24" name="Rectangle 23">
            <a:hlinkClick r:id="rId5" action="ppaction://hlinksldjump"/>
            <a:extLst>
              <a:ext uri="{FF2B5EF4-FFF2-40B4-BE49-F238E27FC236}">
                <a16:creationId xmlns:a16="http://schemas.microsoft.com/office/drawing/2014/main" id="{BDA0B602-3B9F-447F-9CCA-5A9817CBF131}"/>
              </a:ext>
            </a:extLst>
          </p:cNvPr>
          <p:cNvSpPr/>
          <p:nvPr/>
        </p:nvSpPr>
        <p:spPr>
          <a:xfrm>
            <a:off x="8577802" y="279592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25" name="Rectangle 24">
            <a:hlinkClick r:id="rId6" action="ppaction://hlinksldjump"/>
            <a:extLst>
              <a:ext uri="{FF2B5EF4-FFF2-40B4-BE49-F238E27FC236}">
                <a16:creationId xmlns:a16="http://schemas.microsoft.com/office/drawing/2014/main" id="{ECFE60FB-18C2-4D61-9391-AE21C5D1CC33}"/>
              </a:ext>
            </a:extLst>
          </p:cNvPr>
          <p:cNvSpPr/>
          <p:nvPr/>
        </p:nvSpPr>
        <p:spPr>
          <a:xfrm>
            <a:off x="2704237" y="12951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endParaRPr lang="en-US" dirty="0">
              <a:latin typeface="Arial" panose="020B0604020202020204" pitchFamily="34" charset="0"/>
              <a:cs typeface="Arial" panose="020B0604020202020204" pitchFamily="34" charset="0"/>
            </a:endParaRPr>
          </a:p>
        </p:txBody>
      </p:sp>
      <p:sp>
        <p:nvSpPr>
          <p:cNvPr id="26" name="Rectangle 25">
            <a:hlinkClick r:id="rId7" action="ppaction://hlinksldjump"/>
            <a:extLst>
              <a:ext uri="{FF2B5EF4-FFF2-40B4-BE49-F238E27FC236}">
                <a16:creationId xmlns:a16="http://schemas.microsoft.com/office/drawing/2014/main" id="{49E9EBF9-9BA6-491A-BD5B-F6C561EA974B}"/>
              </a:ext>
            </a:extLst>
          </p:cNvPr>
          <p:cNvSpPr/>
          <p:nvPr/>
        </p:nvSpPr>
        <p:spPr>
          <a:xfrm>
            <a:off x="7134809" y="129511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27" name="Rectangle 26">
            <a:hlinkClick r:id="rId8" action="ppaction://hlinksldjump"/>
            <a:extLst>
              <a:ext uri="{FF2B5EF4-FFF2-40B4-BE49-F238E27FC236}">
                <a16:creationId xmlns:a16="http://schemas.microsoft.com/office/drawing/2014/main" id="{94647155-4ABE-4533-94AB-FF0962818C23}"/>
              </a:ext>
            </a:extLst>
          </p:cNvPr>
          <p:cNvSpPr/>
          <p:nvPr/>
        </p:nvSpPr>
        <p:spPr>
          <a:xfrm>
            <a:off x="1794276" y="279592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4" name="Rectangle 3">
            <a:hlinkClick r:id="rId9" action="ppaction://hlinksldjump"/>
            <a:extLst>
              <a:ext uri="{FF2B5EF4-FFF2-40B4-BE49-F238E27FC236}">
                <a16:creationId xmlns:a16="http://schemas.microsoft.com/office/drawing/2014/main" id="{8D525BC5-8344-48FD-8694-0C7FE08354A3}"/>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2309365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584422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AD5614FA-241A-448D-8FE2-C867AC7A980A}"/>
              </a:ext>
            </a:extLst>
          </p:cNvPr>
          <p:cNvSpPr txBox="1"/>
          <p:nvPr/>
        </p:nvSpPr>
        <p:spPr>
          <a:xfrm>
            <a:off x="3970867" y="85455"/>
            <a:ext cx="425026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All Test Options:</a:t>
            </a:r>
          </a:p>
        </p:txBody>
      </p:sp>
      <p:sp>
        <p:nvSpPr>
          <p:cNvPr id="23" name="Rectangle 22">
            <a:hlinkClick r:id="rId2" action="ppaction://hlinksldjump"/>
            <a:extLst>
              <a:ext uri="{FF2B5EF4-FFF2-40B4-BE49-F238E27FC236}">
                <a16:creationId xmlns:a16="http://schemas.microsoft.com/office/drawing/2014/main" id="{FF073820-A1F5-4890-A433-C571D4A7AD57}"/>
              </a:ext>
            </a:extLst>
          </p:cNvPr>
          <p:cNvSpPr/>
          <p:nvPr/>
        </p:nvSpPr>
        <p:spPr>
          <a:xfrm>
            <a:off x="760400" y="1066992"/>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MSA</a:t>
            </a:r>
            <a:endParaRPr lang="en-US" dirty="0">
              <a:latin typeface="Arial" panose="020B0604020202020204" pitchFamily="34" charset="0"/>
              <a:cs typeface="Arial" panose="020B0604020202020204" pitchFamily="34" charset="0"/>
            </a:endParaRPr>
          </a:p>
        </p:txBody>
      </p:sp>
      <p:sp>
        <p:nvSpPr>
          <p:cNvPr id="24" name="Rectangle 23">
            <a:hlinkClick r:id="rId3" action="ppaction://hlinksldjump"/>
            <a:extLst>
              <a:ext uri="{FF2B5EF4-FFF2-40B4-BE49-F238E27FC236}">
                <a16:creationId xmlns:a16="http://schemas.microsoft.com/office/drawing/2014/main" id="{094E9CA0-1B10-4CC9-A8AD-1E40DBD75EB6}"/>
              </a:ext>
            </a:extLst>
          </p:cNvPr>
          <p:cNvSpPr/>
          <p:nvPr/>
        </p:nvSpPr>
        <p:spPr>
          <a:xfrm>
            <a:off x="3532141"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PEA</a:t>
            </a:r>
            <a:endParaRPr lang="en-US" dirty="0">
              <a:latin typeface="Arial" panose="020B0604020202020204" pitchFamily="34" charset="0"/>
              <a:cs typeface="Arial" panose="020B0604020202020204" pitchFamily="34" charset="0"/>
            </a:endParaRPr>
          </a:p>
        </p:txBody>
      </p:sp>
      <p:sp>
        <p:nvSpPr>
          <p:cNvPr id="25" name="Rectangle 24">
            <a:hlinkClick r:id="rId4" action="ppaction://hlinksldjump"/>
            <a:extLst>
              <a:ext uri="{FF2B5EF4-FFF2-40B4-BE49-F238E27FC236}">
                <a16:creationId xmlns:a16="http://schemas.microsoft.com/office/drawing/2014/main" id="{9AE99FD5-D424-4C36-A7B6-E72C98C31B7B}"/>
              </a:ext>
            </a:extLst>
          </p:cNvPr>
          <p:cNvSpPr/>
          <p:nvPr/>
        </p:nvSpPr>
        <p:spPr>
          <a:xfrm>
            <a:off x="6715628" y="106078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Blood</a:t>
            </a:r>
            <a:endParaRPr lang="en-US" dirty="0">
              <a:latin typeface="Arial" panose="020B0604020202020204" pitchFamily="34" charset="0"/>
              <a:cs typeface="Arial" panose="020B0604020202020204" pitchFamily="34" charset="0"/>
            </a:endParaRPr>
          </a:p>
        </p:txBody>
      </p:sp>
      <p:sp>
        <p:nvSpPr>
          <p:cNvPr id="26" name="Rectangle 25">
            <a:hlinkClick r:id="rId5" action="ppaction://hlinksldjump"/>
            <a:extLst>
              <a:ext uri="{FF2B5EF4-FFF2-40B4-BE49-F238E27FC236}">
                <a16:creationId xmlns:a16="http://schemas.microsoft.com/office/drawing/2014/main" id="{A5DA6D20-5D2B-4835-BC3C-94C9A3B0374B}"/>
              </a:ext>
            </a:extLst>
          </p:cNvPr>
          <p:cNvSpPr/>
          <p:nvPr/>
        </p:nvSpPr>
        <p:spPr>
          <a:xfrm>
            <a:off x="9611678" y="1064148"/>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Bile</a:t>
            </a:r>
            <a:endParaRPr lang="en-US" dirty="0">
              <a:latin typeface="Arial" panose="020B0604020202020204" pitchFamily="34" charset="0"/>
              <a:cs typeface="Arial" panose="020B0604020202020204" pitchFamily="34" charset="0"/>
            </a:endParaRPr>
          </a:p>
        </p:txBody>
      </p:sp>
      <p:sp>
        <p:nvSpPr>
          <p:cNvPr id="27" name="Rectangle 26">
            <a:hlinkClick r:id="rId6" action="ppaction://hlinksldjump"/>
            <a:extLst>
              <a:ext uri="{FF2B5EF4-FFF2-40B4-BE49-F238E27FC236}">
                <a16:creationId xmlns:a16="http://schemas.microsoft.com/office/drawing/2014/main" id="{12B559A1-61B2-44D6-887C-9F26544FD478}"/>
              </a:ext>
            </a:extLst>
          </p:cNvPr>
          <p:cNvSpPr/>
          <p:nvPr/>
        </p:nvSpPr>
        <p:spPr>
          <a:xfrm>
            <a:off x="9611678" y="2371907"/>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TSI</a:t>
            </a:r>
            <a:endParaRPr lang="en-US" dirty="0">
              <a:latin typeface="Arial" panose="020B0604020202020204" pitchFamily="34" charset="0"/>
              <a:cs typeface="Arial" panose="020B0604020202020204" pitchFamily="34" charset="0"/>
            </a:endParaRPr>
          </a:p>
        </p:txBody>
      </p:sp>
      <p:sp>
        <p:nvSpPr>
          <p:cNvPr id="28" name="Rectangle 27">
            <a:hlinkClick r:id="rId7" action="ppaction://hlinksldjump"/>
            <a:extLst>
              <a:ext uri="{FF2B5EF4-FFF2-40B4-BE49-F238E27FC236}">
                <a16:creationId xmlns:a16="http://schemas.microsoft.com/office/drawing/2014/main" id="{6FE514B4-0F8B-4694-9621-9CF45477E231}"/>
              </a:ext>
            </a:extLst>
          </p:cNvPr>
          <p:cNvSpPr/>
          <p:nvPr/>
        </p:nvSpPr>
        <p:spPr>
          <a:xfrm>
            <a:off x="760400"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Motility</a:t>
            </a:r>
            <a:endParaRPr lang="en-US" dirty="0">
              <a:latin typeface="Arial" panose="020B0604020202020204" pitchFamily="34" charset="0"/>
              <a:cs typeface="Arial" panose="020B0604020202020204" pitchFamily="34" charset="0"/>
            </a:endParaRPr>
          </a:p>
        </p:txBody>
      </p:sp>
      <p:sp>
        <p:nvSpPr>
          <p:cNvPr id="29" name="Rectangle 28">
            <a:hlinkClick r:id="rId8" action="ppaction://hlinksldjump"/>
            <a:extLst>
              <a:ext uri="{FF2B5EF4-FFF2-40B4-BE49-F238E27FC236}">
                <a16:creationId xmlns:a16="http://schemas.microsoft.com/office/drawing/2014/main" id="{D5CB32FC-5CEC-41AE-BEBA-6881658EC1F4}"/>
              </a:ext>
            </a:extLst>
          </p:cNvPr>
          <p:cNvSpPr/>
          <p:nvPr/>
        </p:nvSpPr>
        <p:spPr>
          <a:xfrm>
            <a:off x="760400"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MAC</a:t>
            </a:r>
            <a:endParaRPr lang="en-US" dirty="0">
              <a:latin typeface="Arial" panose="020B0604020202020204" pitchFamily="34" charset="0"/>
              <a:cs typeface="Arial" panose="020B0604020202020204" pitchFamily="34" charset="0"/>
            </a:endParaRPr>
          </a:p>
        </p:txBody>
      </p:sp>
      <p:sp>
        <p:nvSpPr>
          <p:cNvPr id="30" name="Rectangle 29">
            <a:hlinkClick r:id="rId9" action="ppaction://hlinksldjump"/>
            <a:extLst>
              <a:ext uri="{FF2B5EF4-FFF2-40B4-BE49-F238E27FC236}">
                <a16:creationId xmlns:a16="http://schemas.microsoft.com/office/drawing/2014/main" id="{CBDC5190-9E94-423E-9E90-76AEB6C28565}"/>
              </a:ext>
            </a:extLst>
          </p:cNvPr>
          <p:cNvSpPr/>
          <p:nvPr/>
        </p:nvSpPr>
        <p:spPr>
          <a:xfrm>
            <a:off x="6715628" y="2358045"/>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HEK</a:t>
            </a:r>
            <a:endParaRPr lang="en-US" dirty="0">
              <a:latin typeface="Arial" panose="020B0604020202020204" pitchFamily="34" charset="0"/>
              <a:cs typeface="Arial" panose="020B0604020202020204" pitchFamily="34" charset="0"/>
            </a:endParaRPr>
          </a:p>
        </p:txBody>
      </p:sp>
      <p:sp>
        <p:nvSpPr>
          <p:cNvPr id="31" name="Rectangle 30">
            <a:hlinkClick r:id="rId10" action="ppaction://hlinksldjump"/>
            <a:extLst>
              <a:ext uri="{FF2B5EF4-FFF2-40B4-BE49-F238E27FC236}">
                <a16:creationId xmlns:a16="http://schemas.microsoft.com/office/drawing/2014/main" id="{86263EFA-0690-43C8-A019-12B9CFE8D2B9}"/>
              </a:ext>
            </a:extLst>
          </p:cNvPr>
          <p:cNvSpPr/>
          <p:nvPr/>
        </p:nvSpPr>
        <p:spPr>
          <a:xfrm>
            <a:off x="3523641" y="2356449"/>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EMB</a:t>
            </a:r>
            <a:endParaRPr lang="en-US" dirty="0">
              <a:latin typeface="Arial" panose="020B0604020202020204" pitchFamily="34" charset="0"/>
              <a:cs typeface="Arial" panose="020B0604020202020204" pitchFamily="34" charset="0"/>
            </a:endParaRPr>
          </a:p>
        </p:txBody>
      </p:sp>
      <p:sp>
        <p:nvSpPr>
          <p:cNvPr id="32" name="Rectangle 31">
            <a:hlinkClick r:id="rId11" action="ppaction://hlinksldjump"/>
            <a:extLst>
              <a:ext uri="{FF2B5EF4-FFF2-40B4-BE49-F238E27FC236}">
                <a16:creationId xmlns:a16="http://schemas.microsoft.com/office/drawing/2014/main" id="{163269C4-6E40-4240-A01B-CD106CF1F3D0}"/>
              </a:ext>
            </a:extLst>
          </p:cNvPr>
          <p:cNvSpPr/>
          <p:nvPr/>
        </p:nvSpPr>
        <p:spPr>
          <a:xfrm>
            <a:off x="3532141"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Citrate</a:t>
            </a:r>
            <a:endParaRPr lang="en-US" dirty="0">
              <a:latin typeface="Arial" panose="020B0604020202020204" pitchFamily="34" charset="0"/>
              <a:cs typeface="Arial" panose="020B0604020202020204" pitchFamily="34" charset="0"/>
            </a:endParaRPr>
          </a:p>
        </p:txBody>
      </p:sp>
      <p:sp>
        <p:nvSpPr>
          <p:cNvPr id="33" name="Rectangle 32">
            <a:hlinkClick r:id="rId12" action="ppaction://hlinksldjump"/>
            <a:extLst>
              <a:ext uri="{FF2B5EF4-FFF2-40B4-BE49-F238E27FC236}">
                <a16:creationId xmlns:a16="http://schemas.microsoft.com/office/drawing/2014/main" id="{12453BD5-E39C-49AE-B735-91D0323693E9}"/>
              </a:ext>
            </a:extLst>
          </p:cNvPr>
          <p:cNvSpPr/>
          <p:nvPr/>
        </p:nvSpPr>
        <p:spPr>
          <a:xfrm>
            <a:off x="3532141"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Oxidase Test</a:t>
            </a:r>
            <a:endParaRPr lang="en-US" dirty="0">
              <a:latin typeface="Arial" panose="020B0604020202020204" pitchFamily="34" charset="0"/>
              <a:cs typeface="Arial" panose="020B0604020202020204" pitchFamily="34" charset="0"/>
            </a:endParaRPr>
          </a:p>
        </p:txBody>
      </p:sp>
      <p:sp>
        <p:nvSpPr>
          <p:cNvPr id="34" name="Rectangle 33">
            <a:hlinkClick r:id="rId13" action="ppaction://hlinksldjump"/>
            <a:extLst>
              <a:ext uri="{FF2B5EF4-FFF2-40B4-BE49-F238E27FC236}">
                <a16:creationId xmlns:a16="http://schemas.microsoft.com/office/drawing/2014/main" id="{41D38BC3-D068-42FB-A084-8572FF4922E2}"/>
              </a:ext>
            </a:extLst>
          </p:cNvPr>
          <p:cNvSpPr/>
          <p:nvPr/>
        </p:nvSpPr>
        <p:spPr>
          <a:xfrm>
            <a:off x="961167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Catalase Test</a:t>
            </a:r>
            <a:endParaRPr lang="en-US" dirty="0">
              <a:latin typeface="Arial" panose="020B0604020202020204" pitchFamily="34" charset="0"/>
              <a:cs typeface="Arial" panose="020B0604020202020204" pitchFamily="34" charset="0"/>
            </a:endParaRPr>
          </a:p>
        </p:txBody>
      </p:sp>
      <p:sp>
        <p:nvSpPr>
          <p:cNvPr id="35" name="Rectangle 34">
            <a:hlinkClick r:id="rId14" action="ppaction://hlinksldjump"/>
            <a:extLst>
              <a:ext uri="{FF2B5EF4-FFF2-40B4-BE49-F238E27FC236}">
                <a16:creationId xmlns:a16="http://schemas.microsoft.com/office/drawing/2014/main" id="{4FEE6374-EF96-46AA-B6C6-14C905CC8D2A}"/>
              </a:ext>
            </a:extLst>
          </p:cNvPr>
          <p:cNvSpPr/>
          <p:nvPr/>
        </p:nvSpPr>
        <p:spPr>
          <a:xfrm>
            <a:off x="6715628"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Endospore Stain</a:t>
            </a:r>
            <a:endParaRPr lang="en-US" dirty="0">
              <a:latin typeface="Arial" panose="020B0604020202020204" pitchFamily="34" charset="0"/>
              <a:cs typeface="Arial" panose="020B0604020202020204" pitchFamily="34" charset="0"/>
            </a:endParaRPr>
          </a:p>
        </p:txBody>
      </p:sp>
      <p:sp>
        <p:nvSpPr>
          <p:cNvPr id="36" name="Rectangle 35">
            <a:hlinkClick r:id="rId15" action="ppaction://hlinksldjump"/>
            <a:extLst>
              <a:ext uri="{FF2B5EF4-FFF2-40B4-BE49-F238E27FC236}">
                <a16:creationId xmlns:a16="http://schemas.microsoft.com/office/drawing/2014/main" id="{4854D464-AF88-4E7B-A58F-EC2C0189DC49}"/>
              </a:ext>
            </a:extLst>
          </p:cNvPr>
          <p:cNvSpPr/>
          <p:nvPr/>
        </p:nvSpPr>
        <p:spPr>
          <a:xfrm>
            <a:off x="6715628" y="3645906"/>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Coagulase Test</a:t>
            </a:r>
            <a:endParaRPr lang="en-US" dirty="0">
              <a:latin typeface="Arial" panose="020B0604020202020204" pitchFamily="34" charset="0"/>
              <a:cs typeface="Arial" panose="020B0604020202020204" pitchFamily="34" charset="0"/>
            </a:endParaRPr>
          </a:p>
        </p:txBody>
      </p:sp>
      <p:sp>
        <p:nvSpPr>
          <p:cNvPr id="37" name="Rectangle 36">
            <a:hlinkClick r:id="rId16" action="ppaction://hlinksldjump"/>
            <a:extLst>
              <a:ext uri="{FF2B5EF4-FFF2-40B4-BE49-F238E27FC236}">
                <a16:creationId xmlns:a16="http://schemas.microsoft.com/office/drawing/2014/main" id="{4E0B1223-F4DE-4B9D-89DF-B8FC8A7E4714}"/>
              </a:ext>
            </a:extLst>
          </p:cNvPr>
          <p:cNvSpPr/>
          <p:nvPr/>
        </p:nvSpPr>
        <p:spPr>
          <a:xfrm>
            <a:off x="9611678" y="3643090"/>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Simple Stain</a:t>
            </a:r>
            <a:endParaRPr lang="en-US" dirty="0">
              <a:latin typeface="Arial" panose="020B0604020202020204" pitchFamily="34" charset="0"/>
              <a:cs typeface="Arial" panose="020B0604020202020204" pitchFamily="34" charset="0"/>
            </a:endParaRPr>
          </a:p>
        </p:txBody>
      </p:sp>
      <p:sp>
        <p:nvSpPr>
          <p:cNvPr id="38" name="Rectangle 37">
            <a:hlinkClick r:id="rId17" action="ppaction://hlinksldjump"/>
            <a:extLst>
              <a:ext uri="{FF2B5EF4-FFF2-40B4-BE49-F238E27FC236}">
                <a16:creationId xmlns:a16="http://schemas.microsoft.com/office/drawing/2014/main" id="{6E76923E-01EE-4841-A4F9-28A9C9EA3452}"/>
              </a:ext>
            </a:extLst>
          </p:cNvPr>
          <p:cNvSpPr/>
          <p:nvPr/>
        </p:nvSpPr>
        <p:spPr>
          <a:xfrm>
            <a:off x="760400" y="4979004"/>
            <a:ext cx="1819922" cy="10298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Negative Stain</a:t>
            </a:r>
            <a:endParaRPr lang="en-US" dirty="0">
              <a:latin typeface="Arial" panose="020B0604020202020204" pitchFamily="34" charset="0"/>
              <a:cs typeface="Arial" panose="020B0604020202020204" pitchFamily="34" charset="0"/>
            </a:endParaRPr>
          </a:p>
        </p:txBody>
      </p:sp>
      <p:sp>
        <p:nvSpPr>
          <p:cNvPr id="21" name="Rectangle 20">
            <a:hlinkClick r:id="rId18" action="ppaction://hlinksldjump"/>
            <a:extLst>
              <a:ext uri="{FF2B5EF4-FFF2-40B4-BE49-F238E27FC236}">
                <a16:creationId xmlns:a16="http://schemas.microsoft.com/office/drawing/2014/main" id="{D2583C54-32DC-488C-967E-9B88AFC12611}"/>
              </a:ext>
            </a:extLst>
          </p:cNvPr>
          <p:cNvSpPr/>
          <p:nvPr/>
        </p:nvSpPr>
        <p:spPr>
          <a:xfrm>
            <a:off x="8389398" y="6312102"/>
            <a:ext cx="3240350" cy="409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PICK A NEW COLONY</a:t>
            </a:r>
          </a:p>
        </p:txBody>
      </p:sp>
    </p:spTree>
    <p:extLst>
      <p:ext uri="{BB962C8B-B14F-4D97-AF65-F5344CB8AC3E}">
        <p14:creationId xmlns:p14="http://schemas.microsoft.com/office/powerpoint/2010/main" val="3012585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434597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F95E3-9A17-4293-8843-E2A0D1B44B39}"/>
              </a:ext>
            </a:extLst>
          </p:cNvPr>
          <p:cNvSpPr txBox="1"/>
          <p:nvPr/>
        </p:nvSpPr>
        <p:spPr>
          <a:xfrm>
            <a:off x="4335742" y="363013"/>
            <a:ext cx="347261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MSA Results:</a:t>
            </a:r>
          </a:p>
        </p:txBody>
      </p:sp>
      <p:sp>
        <p:nvSpPr>
          <p:cNvPr id="5" name="Rectangle 4">
            <a:hlinkClick r:id="rId2" action="ppaction://hlinksldjump"/>
            <a:extLst>
              <a:ext uri="{FF2B5EF4-FFF2-40B4-BE49-F238E27FC236}">
                <a16:creationId xmlns:a16="http://schemas.microsoft.com/office/drawing/2014/main" id="{514BDEA9-2AED-4C27-A068-CBED43057E3B}"/>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D5E6573-A98D-445E-9EFD-92D8EBFE7DA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D8E9B32C-979B-4D0B-99DA-589BCB8348EA}"/>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F91423A9-E8C0-4FA9-B513-D02B8C29297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6D54CE35-657D-41D4-BC4A-B47D3F47AD2C}"/>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947566" y="1102061"/>
            <a:ext cx="4296867" cy="4162424"/>
          </a:xfrm>
          <a:prstGeom prst="rect">
            <a:avLst/>
          </a:prstGeom>
        </p:spPr>
      </p:pic>
    </p:spTree>
    <p:extLst>
      <p:ext uri="{BB962C8B-B14F-4D97-AF65-F5344CB8AC3E}">
        <p14:creationId xmlns:p14="http://schemas.microsoft.com/office/powerpoint/2010/main" val="1231343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860355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386055"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PEA Results:</a:t>
            </a:r>
          </a:p>
        </p:txBody>
      </p:sp>
      <p:sp>
        <p:nvSpPr>
          <p:cNvPr id="5" name="Rectangle 4">
            <a:hlinkClick r:id="rId2" action="ppaction://hlinksldjump"/>
            <a:extLst>
              <a:ext uri="{FF2B5EF4-FFF2-40B4-BE49-F238E27FC236}">
                <a16:creationId xmlns:a16="http://schemas.microsoft.com/office/drawing/2014/main" id="{B123F3F5-5D10-4AFE-A77B-0A1CD9164079}"/>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9FD07CAA-76BA-4335-81F2-AC6205EB8485}"/>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827185F2-6C57-495C-A365-8E73A4E1AE70}"/>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0BB8CE64-570D-48FF-913E-6147A3BD95B1}"/>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7879F134-82AF-4603-A4C9-5DF35C447DA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952653" y="1118203"/>
            <a:ext cx="4162845" cy="4068237"/>
          </a:xfrm>
          <a:prstGeom prst="rect">
            <a:avLst/>
          </a:prstGeom>
        </p:spPr>
      </p:pic>
    </p:spTree>
    <p:extLst>
      <p:ext uri="{BB962C8B-B14F-4D97-AF65-F5344CB8AC3E}">
        <p14:creationId xmlns:p14="http://schemas.microsoft.com/office/powerpoint/2010/main" val="2703585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151100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94678" y="354135"/>
            <a:ext cx="380264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Blood Results:</a:t>
            </a:r>
          </a:p>
        </p:txBody>
      </p:sp>
      <p:sp>
        <p:nvSpPr>
          <p:cNvPr id="5" name="Rectangle 4">
            <a:hlinkClick r:id="rId2" action="ppaction://hlinksldjump"/>
            <a:extLst>
              <a:ext uri="{FF2B5EF4-FFF2-40B4-BE49-F238E27FC236}">
                <a16:creationId xmlns:a16="http://schemas.microsoft.com/office/drawing/2014/main" id="{DEEE569C-76B8-43A2-9787-37CEE5CB9182}"/>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5676A84C-BC46-45A8-8FE1-654D46242544}"/>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02D94942-D3C9-431C-AC3E-00BCA03D40D6}"/>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41EE6D4A-FE77-4845-8A13-8D98348F5C1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28B10583-3095-4500-97D2-F2B444878156}"/>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57107" y="1140605"/>
            <a:ext cx="4077786" cy="4052888"/>
          </a:xfrm>
          <a:prstGeom prst="rect">
            <a:avLst/>
          </a:prstGeom>
        </p:spPr>
      </p:pic>
    </p:spTree>
    <p:extLst>
      <p:ext uri="{BB962C8B-B14F-4D97-AF65-F5344CB8AC3E}">
        <p14:creationId xmlns:p14="http://schemas.microsoft.com/office/powerpoint/2010/main" val="352006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4" name="Rectangle 3">
            <a:hlinkClick r:id="rId2" action="ppaction://hlinksldjump"/>
            <a:extLst>
              <a:ext uri="{FF2B5EF4-FFF2-40B4-BE49-F238E27FC236}">
                <a16:creationId xmlns:a16="http://schemas.microsoft.com/office/drawing/2014/main" id="{B82ACF4D-6AE3-44F2-8451-0BEDA5CAF15C}"/>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5" name="Rectangle 4">
            <a:hlinkClick r:id="rId3" action="ppaction://hlinksldjump"/>
            <a:extLst>
              <a:ext uri="{FF2B5EF4-FFF2-40B4-BE49-F238E27FC236}">
                <a16:creationId xmlns:a16="http://schemas.microsoft.com/office/drawing/2014/main" id="{DA91D637-FADE-40F0-AB86-AF4B628F6558}"/>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2N</a:t>
            </a:r>
          </a:p>
        </p:txBody>
      </p:sp>
      <p:sp>
        <p:nvSpPr>
          <p:cNvPr id="10" name="TextBox 9">
            <a:extLst>
              <a:ext uri="{FF2B5EF4-FFF2-40B4-BE49-F238E27FC236}">
                <a16:creationId xmlns:a16="http://schemas.microsoft.com/office/drawing/2014/main" id="{687A9A41-90D8-48C4-AA03-7247244E36E1}"/>
              </a:ext>
            </a:extLst>
          </p:cNvPr>
          <p:cNvSpPr txBox="1"/>
          <p:nvPr/>
        </p:nvSpPr>
        <p:spPr>
          <a:xfrm>
            <a:off x="8084597"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2N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 ANY TESTS PERFORMED FROM THIS POINT ON WILL FOLLOW THE COLONY 2N.</a:t>
            </a:r>
          </a:p>
        </p:txBody>
      </p:sp>
      <p:sp>
        <p:nvSpPr>
          <p:cNvPr id="11" name="Rectangle 10">
            <a:hlinkClick r:id="rId4" action="ppaction://hlinksldjump"/>
            <a:extLst>
              <a:ext uri="{FF2B5EF4-FFF2-40B4-BE49-F238E27FC236}">
                <a16:creationId xmlns:a16="http://schemas.microsoft.com/office/drawing/2014/main" id="{47825A7A-3AC4-4CEB-BA66-A4D46D6552EF}"/>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12" name="Picture 11">
            <a:extLst>
              <a:ext uri="{FF2B5EF4-FFF2-40B4-BE49-F238E27FC236}">
                <a16:creationId xmlns:a16="http://schemas.microsoft.com/office/drawing/2014/main" id="{B06C63D0-9437-4924-99C0-D57E8CB6FD0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a:off x="3393702" y="395914"/>
            <a:ext cx="3574350" cy="5040033"/>
          </a:xfrm>
          <a:prstGeom prst="rect">
            <a:avLst/>
          </a:prstGeom>
        </p:spPr>
      </p:pic>
    </p:spTree>
    <p:extLst>
      <p:ext uri="{BB962C8B-B14F-4D97-AF65-F5344CB8AC3E}">
        <p14:creationId xmlns:p14="http://schemas.microsoft.com/office/powerpoint/2010/main" val="11758800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858923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449555" y="290829"/>
            <a:ext cx="329288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Bile Results:</a:t>
            </a:r>
          </a:p>
        </p:txBody>
      </p:sp>
      <p:sp>
        <p:nvSpPr>
          <p:cNvPr id="5" name="Rectangle 4">
            <a:hlinkClick r:id="rId2" action="ppaction://hlinksldjump"/>
            <a:extLst>
              <a:ext uri="{FF2B5EF4-FFF2-40B4-BE49-F238E27FC236}">
                <a16:creationId xmlns:a16="http://schemas.microsoft.com/office/drawing/2014/main" id="{6E450843-F3FF-4CE8-9ACF-FB5F93C1FC18}"/>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B5A7CBCF-05AA-4E95-826E-924B5C51461D}"/>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97FA5247-ADBD-47E1-831E-C94CD5144224}"/>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9A6C8B1-D570-46D0-BE1B-DA54E1D0378B}"/>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E0218DB0-A7AB-403B-8AA4-9A446C2F646D}"/>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978227" y="1043020"/>
            <a:ext cx="4235544" cy="4248150"/>
          </a:xfrm>
          <a:prstGeom prst="rect">
            <a:avLst/>
          </a:prstGeom>
        </p:spPr>
      </p:pic>
    </p:spTree>
    <p:extLst>
      <p:ext uri="{BB962C8B-B14F-4D97-AF65-F5344CB8AC3E}">
        <p14:creationId xmlns:p14="http://schemas.microsoft.com/office/powerpoint/2010/main" val="2004830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37692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520516"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MAC Results:</a:t>
            </a:r>
          </a:p>
        </p:txBody>
      </p:sp>
      <p:sp>
        <p:nvSpPr>
          <p:cNvPr id="5" name="Rectangle 4">
            <a:hlinkClick r:id="rId2" action="ppaction://hlinksldjump"/>
            <a:extLst>
              <a:ext uri="{FF2B5EF4-FFF2-40B4-BE49-F238E27FC236}">
                <a16:creationId xmlns:a16="http://schemas.microsoft.com/office/drawing/2014/main" id="{644CD7E8-43A4-429D-A943-7AF2A5F78608}"/>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0C2994D4-0C2B-46B9-B5CB-A01781F9419F}"/>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0C6AFC0B-345E-4F32-AA6C-85FEDB228321}"/>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587E3125-F53C-44FF-86EF-E4D8CDE0C39B}"/>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B6D65BB8-E0CE-4903-8D2A-91D712B1A65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38600" y="1070899"/>
            <a:ext cx="4124281" cy="4140535"/>
          </a:xfrm>
          <a:prstGeom prst="rect">
            <a:avLst/>
          </a:prstGeom>
        </p:spPr>
      </p:pic>
    </p:spTree>
    <p:extLst>
      <p:ext uri="{BB962C8B-B14F-4D97-AF65-F5344CB8AC3E}">
        <p14:creationId xmlns:p14="http://schemas.microsoft.com/office/powerpoint/2010/main" val="33219320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71636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91661"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EMB Results:</a:t>
            </a:r>
          </a:p>
        </p:txBody>
      </p:sp>
      <p:sp>
        <p:nvSpPr>
          <p:cNvPr id="5" name="Rectangle 4">
            <a:hlinkClick r:id="rId2" action="ppaction://hlinksldjump"/>
            <a:extLst>
              <a:ext uri="{FF2B5EF4-FFF2-40B4-BE49-F238E27FC236}">
                <a16:creationId xmlns:a16="http://schemas.microsoft.com/office/drawing/2014/main" id="{879CCCF1-9EB2-42E7-9929-8BCFDB68C4BA}"/>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C4C7BD44-2E44-4A69-B8A8-0F05F20E0E1A}"/>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BBE24283-0980-405A-BB16-00743729F9CB}"/>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52F5BFE8-C1B8-436E-9FDF-74D40DCB2CFA}"/>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13EC2CB9-2680-4E73-989D-410BB026E5E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38600" y="1115206"/>
            <a:ext cx="4110154" cy="4078287"/>
          </a:xfrm>
          <a:prstGeom prst="rect">
            <a:avLst/>
          </a:prstGeom>
        </p:spPr>
      </p:pic>
    </p:spTree>
    <p:extLst>
      <p:ext uri="{BB962C8B-B14F-4D97-AF65-F5344CB8AC3E}">
        <p14:creationId xmlns:p14="http://schemas.microsoft.com/office/powerpoint/2010/main" val="4255099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4150286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4339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HEK Results:</a:t>
            </a:r>
          </a:p>
        </p:txBody>
      </p:sp>
      <p:sp>
        <p:nvSpPr>
          <p:cNvPr id="5" name="Rectangle 4">
            <a:hlinkClick r:id="rId2" action="ppaction://hlinksldjump"/>
            <a:extLst>
              <a:ext uri="{FF2B5EF4-FFF2-40B4-BE49-F238E27FC236}">
                <a16:creationId xmlns:a16="http://schemas.microsoft.com/office/drawing/2014/main" id="{0F12FA8A-ED1B-433D-9021-1F9470062FFE}"/>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A4D39D45-A0C2-4D88-BF0C-8970B35A2838}"/>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055CBC58-D179-4048-BC6E-E3881DCF214B}"/>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0D007693-5C1F-4661-8CE9-3AAF4CB7E0A8}"/>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E4CB1734-BC43-455E-9434-F2FA93DB9E5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064969" y="1116129"/>
            <a:ext cx="4062062" cy="4077364"/>
          </a:xfrm>
          <a:prstGeom prst="rect">
            <a:avLst/>
          </a:prstGeom>
        </p:spPr>
      </p:pic>
    </p:spTree>
    <p:extLst>
      <p:ext uri="{BB962C8B-B14F-4D97-AF65-F5344CB8AC3E}">
        <p14:creationId xmlns:p14="http://schemas.microsoft.com/office/powerpoint/2010/main" val="36673228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9193460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335742" y="363013"/>
            <a:ext cx="3148619"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TSI Results:</a:t>
            </a:r>
          </a:p>
        </p:txBody>
      </p:sp>
      <p:sp>
        <p:nvSpPr>
          <p:cNvPr id="5" name="Rectangle 4">
            <a:hlinkClick r:id="rId2" action="ppaction://hlinksldjump"/>
            <a:extLst>
              <a:ext uri="{FF2B5EF4-FFF2-40B4-BE49-F238E27FC236}">
                <a16:creationId xmlns:a16="http://schemas.microsoft.com/office/drawing/2014/main" id="{F2AB0B88-07A3-4D88-BE6B-2AE022466CD4}"/>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043218FE-AAF8-4F0B-9FCC-FCBE99571504}"/>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A1005F72-E040-4C26-B636-6EF315D44CBE}"/>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9715670C-1C48-4AB9-86C2-F419BD10F3B1}"/>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EC59EACE-B7C2-454A-87A8-46724F452E0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86388" y="1065427"/>
            <a:ext cx="1243012" cy="4199060"/>
          </a:xfrm>
          <a:prstGeom prst="rect">
            <a:avLst/>
          </a:prstGeom>
        </p:spPr>
      </p:pic>
    </p:spTree>
    <p:extLst>
      <p:ext uri="{BB962C8B-B14F-4D97-AF65-F5344CB8AC3E}">
        <p14:creationId xmlns:p14="http://schemas.microsoft.com/office/powerpoint/2010/main" val="176349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8389213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6730840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021553" y="289689"/>
            <a:ext cx="414889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Motility Results:</a:t>
            </a:r>
          </a:p>
        </p:txBody>
      </p:sp>
      <p:sp>
        <p:nvSpPr>
          <p:cNvPr id="5" name="Rectangle 4">
            <a:hlinkClick r:id="rId2" action="ppaction://hlinksldjump"/>
            <a:extLst>
              <a:ext uri="{FF2B5EF4-FFF2-40B4-BE49-F238E27FC236}">
                <a16:creationId xmlns:a16="http://schemas.microsoft.com/office/drawing/2014/main" id="{33B1E391-EBF0-4FD9-9198-D79A6D0B9D99}"/>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6E3988EE-1375-4DCC-B584-7A1D0E217180}"/>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8EE569C8-95F9-499F-953C-4A7E10E69CE2}"/>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9D8F7734-1794-4EE1-8691-48171B79866A}"/>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9" name="Picture 8">
            <a:extLst>
              <a:ext uri="{FF2B5EF4-FFF2-40B4-BE49-F238E27FC236}">
                <a16:creationId xmlns:a16="http://schemas.microsoft.com/office/drawing/2014/main" id="{0C2BB646-53D4-4020-A649-CEE6731DA26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044015" y="2243458"/>
            <a:ext cx="4103966" cy="1846135"/>
          </a:xfrm>
          <a:prstGeom prst="rect">
            <a:avLst/>
          </a:prstGeom>
        </p:spPr>
      </p:pic>
    </p:spTree>
    <p:extLst>
      <p:ext uri="{BB962C8B-B14F-4D97-AF65-F5344CB8AC3E}">
        <p14:creationId xmlns:p14="http://schemas.microsoft.com/office/powerpoint/2010/main" val="4283203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970562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4105624" y="447321"/>
            <a:ext cx="3978974"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Citrate Results:</a:t>
            </a:r>
          </a:p>
        </p:txBody>
      </p:sp>
      <p:sp>
        <p:nvSpPr>
          <p:cNvPr id="5" name="Rectangle 4">
            <a:hlinkClick r:id="rId2" action="ppaction://hlinksldjump"/>
            <a:extLst>
              <a:ext uri="{FF2B5EF4-FFF2-40B4-BE49-F238E27FC236}">
                <a16:creationId xmlns:a16="http://schemas.microsoft.com/office/drawing/2014/main" id="{B0B3FFD6-D8AD-4552-8AA4-1B1DD055DD50}"/>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05AB7078-8F67-47AC-95B1-083050B9F02B}"/>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E2511753-2A30-4AD3-BC6A-02DC2BA24DE7}"/>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1061EF04-7CF1-4068-A090-02029CAD5809}"/>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8BBE4AB0-5C6F-4F53-B0A0-B249A5883C7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78192" y="1228422"/>
            <a:ext cx="4033838" cy="4033838"/>
          </a:xfrm>
          <a:prstGeom prst="rect">
            <a:avLst/>
          </a:prstGeom>
        </p:spPr>
      </p:pic>
    </p:spTree>
    <p:extLst>
      <p:ext uri="{BB962C8B-B14F-4D97-AF65-F5344CB8AC3E}">
        <p14:creationId xmlns:p14="http://schemas.microsoft.com/office/powerpoint/2010/main" val="100415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725502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044331" y="289689"/>
            <a:ext cx="61033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Coagulase Test Results:</a:t>
            </a:r>
          </a:p>
        </p:txBody>
      </p:sp>
      <p:sp>
        <p:nvSpPr>
          <p:cNvPr id="5" name="Rectangle 4">
            <a:hlinkClick r:id="rId2" action="ppaction://hlinksldjump"/>
            <a:extLst>
              <a:ext uri="{FF2B5EF4-FFF2-40B4-BE49-F238E27FC236}">
                <a16:creationId xmlns:a16="http://schemas.microsoft.com/office/drawing/2014/main" id="{0DE3A7C2-1FB4-4DFC-9260-CB0B5F03C963}"/>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DE5F80B3-632E-4FB1-AFE9-924840B8D51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9351EE9B-243F-45AC-9EDC-C922599500AB}"/>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65D4EBC6-4989-4D66-9502-87C13B1F9DE8}"/>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7DBA2086-A488-4C4A-9E69-20B7DD69966C}"/>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943771" y="1362075"/>
            <a:ext cx="6304457" cy="3500224"/>
          </a:xfrm>
          <a:prstGeom prst="rect">
            <a:avLst/>
          </a:prstGeom>
        </p:spPr>
      </p:pic>
    </p:spTree>
    <p:extLst>
      <p:ext uri="{BB962C8B-B14F-4D97-AF65-F5344CB8AC3E}">
        <p14:creationId xmlns:p14="http://schemas.microsoft.com/office/powerpoint/2010/main" val="3158126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9483415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81154" y="289689"/>
            <a:ext cx="5429692"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Simple Stain Results:</a:t>
            </a:r>
          </a:p>
        </p:txBody>
      </p:sp>
      <p:sp>
        <p:nvSpPr>
          <p:cNvPr id="5" name="Rectangle 4">
            <a:hlinkClick r:id="rId2" action="ppaction://hlinksldjump"/>
            <a:extLst>
              <a:ext uri="{FF2B5EF4-FFF2-40B4-BE49-F238E27FC236}">
                <a16:creationId xmlns:a16="http://schemas.microsoft.com/office/drawing/2014/main" id="{8FF6BCF8-B230-4577-8E87-02318FC10137}"/>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2A5B70CD-41E3-4893-A033-5935958060C5}"/>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5562CCF-0557-4422-BBE6-07F6E0776E44}"/>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8FD37868-585A-40C4-A83B-F3EE804CFAE0}"/>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241FE1D4-5E64-4DC9-AC45-C32F1DFA09A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4027297" y="1018683"/>
            <a:ext cx="4005229" cy="4246977"/>
          </a:xfrm>
          <a:prstGeom prst="rect">
            <a:avLst/>
          </a:prstGeom>
        </p:spPr>
      </p:pic>
    </p:spTree>
    <p:extLst>
      <p:ext uri="{BB962C8B-B14F-4D97-AF65-F5344CB8AC3E}">
        <p14:creationId xmlns:p14="http://schemas.microsoft.com/office/powerpoint/2010/main" val="1731431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4117837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152726" y="290829"/>
            <a:ext cx="5886548"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Negative Stain Results:</a:t>
            </a:r>
          </a:p>
        </p:txBody>
      </p:sp>
      <p:sp>
        <p:nvSpPr>
          <p:cNvPr id="5" name="Rectangle 4">
            <a:hlinkClick r:id="rId2" action="ppaction://hlinksldjump"/>
            <a:extLst>
              <a:ext uri="{FF2B5EF4-FFF2-40B4-BE49-F238E27FC236}">
                <a16:creationId xmlns:a16="http://schemas.microsoft.com/office/drawing/2014/main" id="{0CA6FB58-B0EF-46A0-8FCD-E3B75AFCE531}"/>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41386E7B-2283-4948-99E3-1374685948A9}"/>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C2A5D619-4639-4A2E-BE1F-21A6DB451842}"/>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B97BD308-94B8-450C-AAA0-5E83F6B88435}"/>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83B9EC45-A6FD-42E0-9087-4CE0D049270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947578" y="876803"/>
            <a:ext cx="4174055" cy="4459325"/>
          </a:xfrm>
          <a:prstGeom prst="rect">
            <a:avLst/>
          </a:prstGeom>
        </p:spPr>
      </p:pic>
    </p:spTree>
    <p:extLst>
      <p:ext uri="{BB962C8B-B14F-4D97-AF65-F5344CB8AC3E}">
        <p14:creationId xmlns:p14="http://schemas.microsoft.com/office/powerpoint/2010/main" val="47015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4" name="Rectangle 3">
            <a:hlinkClick r:id="rId2" action="ppaction://hlinksldjump"/>
            <a:extLst>
              <a:ext uri="{FF2B5EF4-FFF2-40B4-BE49-F238E27FC236}">
                <a16:creationId xmlns:a16="http://schemas.microsoft.com/office/drawing/2014/main" id="{B82ACF4D-6AE3-44F2-8451-0BEDA5CAF15C}"/>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5" name="Rectangle 4">
            <a:hlinkClick r:id="rId3" action="ppaction://hlinksldjump"/>
            <a:extLst>
              <a:ext uri="{FF2B5EF4-FFF2-40B4-BE49-F238E27FC236}">
                <a16:creationId xmlns:a16="http://schemas.microsoft.com/office/drawing/2014/main" id="{DA91D637-FADE-40F0-AB86-AF4B628F6558}"/>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2B</a:t>
            </a:r>
          </a:p>
        </p:txBody>
      </p:sp>
      <p:sp>
        <p:nvSpPr>
          <p:cNvPr id="10" name="TextBox 9">
            <a:extLst>
              <a:ext uri="{FF2B5EF4-FFF2-40B4-BE49-F238E27FC236}">
                <a16:creationId xmlns:a16="http://schemas.microsoft.com/office/drawing/2014/main" id="{687A9A41-90D8-48C4-AA03-7247244E36E1}"/>
              </a:ext>
            </a:extLst>
          </p:cNvPr>
          <p:cNvSpPr txBox="1"/>
          <p:nvPr/>
        </p:nvSpPr>
        <p:spPr>
          <a:xfrm>
            <a:off x="8137584"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2B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2B.</a:t>
            </a:r>
          </a:p>
        </p:txBody>
      </p:sp>
      <p:sp>
        <p:nvSpPr>
          <p:cNvPr id="11" name="Rectangle 10">
            <a:hlinkClick r:id="rId4" action="ppaction://hlinksldjump"/>
            <a:extLst>
              <a:ext uri="{FF2B5EF4-FFF2-40B4-BE49-F238E27FC236}">
                <a16:creationId xmlns:a16="http://schemas.microsoft.com/office/drawing/2014/main" id="{47825A7A-3AC4-4CEB-BA66-A4D46D6552EF}"/>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12" name="Picture 11">
            <a:extLst>
              <a:ext uri="{FF2B5EF4-FFF2-40B4-BE49-F238E27FC236}">
                <a16:creationId xmlns:a16="http://schemas.microsoft.com/office/drawing/2014/main" id="{592C6EA7-7B85-4432-8540-6E081EF5DBC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011885" y="1144777"/>
            <a:ext cx="5040035" cy="3521566"/>
          </a:xfrm>
          <a:prstGeom prst="rect">
            <a:avLst/>
          </a:prstGeom>
        </p:spPr>
      </p:pic>
    </p:spTree>
    <p:extLst>
      <p:ext uri="{BB962C8B-B14F-4D97-AF65-F5344CB8AC3E}">
        <p14:creationId xmlns:p14="http://schemas.microsoft.com/office/powerpoint/2010/main" val="28328037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7830101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342490" y="290829"/>
            <a:ext cx="5507020"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Oxidase Test Results:</a:t>
            </a:r>
          </a:p>
        </p:txBody>
      </p:sp>
      <p:sp>
        <p:nvSpPr>
          <p:cNvPr id="5" name="Rectangle 4">
            <a:hlinkClick r:id="rId2" action="ppaction://hlinksldjump"/>
            <a:extLst>
              <a:ext uri="{FF2B5EF4-FFF2-40B4-BE49-F238E27FC236}">
                <a16:creationId xmlns:a16="http://schemas.microsoft.com/office/drawing/2014/main" id="{D72A6CF2-1470-468A-A46E-EB7698718032}"/>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65E037F0-A2CD-47D6-961A-E5390A56E9A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7631309B-9071-4874-A94D-6645DAE26B6C}"/>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68E0110-F7AF-4B11-9749-49C660681973}"/>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08586AEA-C3D8-4A91-8E03-7696E24E0F6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3979072" y="1735376"/>
            <a:ext cx="4233856" cy="2760534"/>
          </a:xfrm>
          <a:prstGeom prst="rect">
            <a:avLst/>
          </a:prstGeom>
        </p:spPr>
      </p:pic>
    </p:spTree>
    <p:extLst>
      <p:ext uri="{BB962C8B-B14F-4D97-AF65-F5344CB8AC3E}">
        <p14:creationId xmlns:p14="http://schemas.microsoft.com/office/powerpoint/2010/main" val="42640646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405064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2884223" y="289689"/>
            <a:ext cx="6423553"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Endospore Stain Results:</a:t>
            </a:r>
          </a:p>
        </p:txBody>
      </p:sp>
      <p:sp>
        <p:nvSpPr>
          <p:cNvPr id="5" name="Rectangle 4">
            <a:hlinkClick r:id="rId2" action="ppaction://hlinksldjump"/>
            <a:extLst>
              <a:ext uri="{FF2B5EF4-FFF2-40B4-BE49-F238E27FC236}">
                <a16:creationId xmlns:a16="http://schemas.microsoft.com/office/drawing/2014/main" id="{53A98EFD-FACE-48FB-A45D-0E242AE1993D}"/>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160E4967-7409-40F5-ADF7-F80F333724E1}"/>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4B9125D6-F08A-4C90-A3D7-A46245738B53}"/>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6509CB35-6E0A-4AEC-A983-5A373758548C}"/>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D62AAC3B-4758-4AB0-9AEF-5D25593F338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895950" y="1213422"/>
            <a:ext cx="4188163" cy="3731272"/>
          </a:xfrm>
          <a:prstGeom prst="rect">
            <a:avLst/>
          </a:prstGeom>
        </p:spPr>
      </p:pic>
    </p:spTree>
    <p:extLst>
      <p:ext uri="{BB962C8B-B14F-4D97-AF65-F5344CB8AC3E}">
        <p14:creationId xmlns:p14="http://schemas.microsoft.com/office/powerpoint/2010/main" val="32958620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35227360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4C8CD-107C-4DA7-9D98-EC9278B4D57F}"/>
              </a:ext>
            </a:extLst>
          </p:cNvPr>
          <p:cNvSpPr txBox="1"/>
          <p:nvPr/>
        </p:nvSpPr>
        <p:spPr>
          <a:xfrm>
            <a:off x="3284781" y="289689"/>
            <a:ext cx="5622437" cy="707886"/>
          </a:xfrm>
          <a:prstGeom prst="rect">
            <a:avLst/>
          </a:prstGeom>
          <a:noFill/>
        </p:spPr>
        <p:txBody>
          <a:bodyPr wrap="none" rtlCol="0">
            <a:spAutoFit/>
          </a:bodyPr>
          <a:lstStyle/>
          <a:p>
            <a:r>
              <a:rPr lang="en-US" sz="4000" b="1" u="sng" dirty="0">
                <a:latin typeface="Arial" panose="020B0604020202020204" pitchFamily="34" charset="0"/>
                <a:cs typeface="Arial" panose="020B0604020202020204" pitchFamily="34" charset="0"/>
              </a:rPr>
              <a:t>Catalase Test Results:</a:t>
            </a:r>
          </a:p>
        </p:txBody>
      </p:sp>
      <p:sp>
        <p:nvSpPr>
          <p:cNvPr id="5" name="Rectangle 4">
            <a:hlinkClick r:id="rId2" action="ppaction://hlinksldjump"/>
            <a:extLst>
              <a:ext uri="{FF2B5EF4-FFF2-40B4-BE49-F238E27FC236}">
                <a16:creationId xmlns:a16="http://schemas.microsoft.com/office/drawing/2014/main" id="{AAC8CBA3-6866-451D-9E99-5ED46454F55F}"/>
              </a:ext>
            </a:extLst>
          </p:cNvPr>
          <p:cNvSpPr/>
          <p:nvPr/>
        </p:nvSpPr>
        <p:spPr>
          <a:xfrm>
            <a:off x="905523"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Positive Test Options</a:t>
            </a:r>
          </a:p>
        </p:txBody>
      </p:sp>
      <p:sp>
        <p:nvSpPr>
          <p:cNvPr id="6" name="Rectangle 5">
            <a:hlinkClick r:id="rId3" action="ppaction://hlinksldjump"/>
            <a:extLst>
              <a:ext uri="{FF2B5EF4-FFF2-40B4-BE49-F238E27FC236}">
                <a16:creationId xmlns:a16="http://schemas.microsoft.com/office/drawing/2014/main" id="{AAE73056-DBB2-4D50-B08C-7BA4F65DDFD6}"/>
              </a:ext>
            </a:extLst>
          </p:cNvPr>
          <p:cNvSpPr/>
          <p:nvPr/>
        </p:nvSpPr>
        <p:spPr>
          <a:xfrm>
            <a:off x="3703469" y="5335479"/>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Gram Negative Test Options</a:t>
            </a:r>
          </a:p>
        </p:txBody>
      </p:sp>
      <p:sp>
        <p:nvSpPr>
          <p:cNvPr id="7" name="Rectangle 6">
            <a:hlinkClick r:id="rId4" action="ppaction://hlinksldjump"/>
            <a:extLst>
              <a:ext uri="{FF2B5EF4-FFF2-40B4-BE49-F238E27FC236}">
                <a16:creationId xmlns:a16="http://schemas.microsoft.com/office/drawing/2014/main" id="{594B8E0F-F1D6-422A-BCF2-6AB7D942FF96}"/>
              </a:ext>
            </a:extLst>
          </p:cNvPr>
          <p:cNvSpPr/>
          <p:nvPr/>
        </p:nvSpPr>
        <p:spPr>
          <a:xfrm>
            <a:off x="6712997"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Other Test Options</a:t>
            </a:r>
          </a:p>
        </p:txBody>
      </p:sp>
      <p:sp>
        <p:nvSpPr>
          <p:cNvPr id="8" name="Rectangle 7">
            <a:hlinkClick r:id="rId5" action="ppaction://hlinksldjump"/>
            <a:extLst>
              <a:ext uri="{FF2B5EF4-FFF2-40B4-BE49-F238E27FC236}">
                <a16:creationId xmlns:a16="http://schemas.microsoft.com/office/drawing/2014/main" id="{E4D4F30B-D6E6-4758-9630-900999C8576F}"/>
              </a:ext>
            </a:extLst>
          </p:cNvPr>
          <p:cNvSpPr/>
          <p:nvPr/>
        </p:nvSpPr>
        <p:spPr>
          <a:xfrm>
            <a:off x="9510943" y="5335477"/>
            <a:ext cx="1775534" cy="878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All Test Options</a:t>
            </a:r>
          </a:p>
        </p:txBody>
      </p:sp>
      <p:pic>
        <p:nvPicPr>
          <p:cNvPr id="10" name="Picture 9">
            <a:extLst>
              <a:ext uri="{FF2B5EF4-FFF2-40B4-BE49-F238E27FC236}">
                <a16:creationId xmlns:a16="http://schemas.microsoft.com/office/drawing/2014/main" id="{D0651CDC-E80F-4EEA-A282-37263792358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164556" y="1733549"/>
            <a:ext cx="7862888" cy="2835177"/>
          </a:xfrm>
          <a:prstGeom prst="rect">
            <a:avLst/>
          </a:prstGeom>
        </p:spPr>
      </p:pic>
    </p:spTree>
    <p:extLst>
      <p:ext uri="{BB962C8B-B14F-4D97-AF65-F5344CB8AC3E}">
        <p14:creationId xmlns:p14="http://schemas.microsoft.com/office/powerpoint/2010/main" val="776198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13698673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4" name="Rectangle 3">
            <a:hlinkClick r:id="rId2" action="ppaction://hlinksldjump"/>
            <a:extLst>
              <a:ext uri="{FF2B5EF4-FFF2-40B4-BE49-F238E27FC236}">
                <a16:creationId xmlns:a16="http://schemas.microsoft.com/office/drawing/2014/main" id="{B82ACF4D-6AE3-44F2-8451-0BEDA5CAF15C}"/>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5" name="Rectangle 4">
            <a:hlinkClick r:id="rId3" action="ppaction://hlinksldjump"/>
            <a:extLst>
              <a:ext uri="{FF2B5EF4-FFF2-40B4-BE49-F238E27FC236}">
                <a16:creationId xmlns:a16="http://schemas.microsoft.com/office/drawing/2014/main" id="{DA91D637-FADE-40F0-AB86-AF4B628F6558}"/>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4B</a:t>
            </a:r>
          </a:p>
        </p:txBody>
      </p:sp>
      <p:sp>
        <p:nvSpPr>
          <p:cNvPr id="10" name="TextBox 9">
            <a:extLst>
              <a:ext uri="{FF2B5EF4-FFF2-40B4-BE49-F238E27FC236}">
                <a16:creationId xmlns:a16="http://schemas.microsoft.com/office/drawing/2014/main" id="{687A9A41-90D8-48C4-AA03-7247244E36E1}"/>
              </a:ext>
            </a:extLst>
          </p:cNvPr>
          <p:cNvSpPr txBox="1"/>
          <p:nvPr/>
        </p:nvSpPr>
        <p:spPr>
          <a:xfrm>
            <a:off x="7986663" y="1900268"/>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4B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4B.</a:t>
            </a:r>
          </a:p>
        </p:txBody>
      </p:sp>
      <p:sp>
        <p:nvSpPr>
          <p:cNvPr id="11" name="Rectangle 10">
            <a:hlinkClick r:id="rId4" action="ppaction://hlinksldjump"/>
            <a:extLst>
              <a:ext uri="{FF2B5EF4-FFF2-40B4-BE49-F238E27FC236}">
                <a16:creationId xmlns:a16="http://schemas.microsoft.com/office/drawing/2014/main" id="{47825A7A-3AC4-4CEB-BA66-A4D46D6552EF}"/>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12" name="Picture 11">
            <a:extLst>
              <a:ext uri="{FF2B5EF4-FFF2-40B4-BE49-F238E27FC236}">
                <a16:creationId xmlns:a16="http://schemas.microsoft.com/office/drawing/2014/main" id="{3CBA7CBB-6CFC-4B3A-841D-2884F3ADF48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4071519" y="751199"/>
            <a:ext cx="3582950" cy="4247337"/>
          </a:xfrm>
          <a:prstGeom prst="rect">
            <a:avLst/>
          </a:prstGeom>
        </p:spPr>
      </p:pic>
    </p:spTree>
    <p:extLst>
      <p:ext uri="{BB962C8B-B14F-4D97-AF65-F5344CB8AC3E}">
        <p14:creationId xmlns:p14="http://schemas.microsoft.com/office/powerpoint/2010/main" val="14729719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D25B2-6711-4BF6-A7F9-0D39EE62B449}"/>
              </a:ext>
            </a:extLst>
          </p:cNvPr>
          <p:cNvSpPr txBox="1"/>
          <p:nvPr/>
        </p:nvSpPr>
        <p:spPr>
          <a:xfrm>
            <a:off x="2393601" y="980048"/>
            <a:ext cx="7217507" cy="3477875"/>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You have forwarded without clicking the embedded link. Please click below to return to the beginning.</a:t>
            </a:r>
          </a:p>
        </p:txBody>
      </p:sp>
      <p:sp>
        <p:nvSpPr>
          <p:cNvPr id="6" name="Rectangle 5">
            <a:hlinkClick r:id="rId2" action="ppaction://hlinksldjump"/>
            <a:extLst>
              <a:ext uri="{FF2B5EF4-FFF2-40B4-BE49-F238E27FC236}">
                <a16:creationId xmlns:a16="http://schemas.microsoft.com/office/drawing/2014/main" id="{C9E99CBA-CFFA-4A42-9CD5-06819547AF85}"/>
              </a:ext>
            </a:extLst>
          </p:cNvPr>
          <p:cNvSpPr/>
          <p:nvPr/>
        </p:nvSpPr>
        <p:spPr>
          <a:xfrm>
            <a:off x="4592170" y="4773706"/>
            <a:ext cx="3007659" cy="134022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3436723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92935-B670-4E81-BB8C-4CE0EE15D36F}"/>
              </a:ext>
            </a:extLst>
          </p:cNvPr>
          <p:cNvSpPr txBox="1"/>
          <p:nvPr/>
        </p:nvSpPr>
        <p:spPr>
          <a:xfrm>
            <a:off x="4054415" y="355106"/>
            <a:ext cx="4083169" cy="646331"/>
          </a:xfrm>
          <a:prstGeom prst="rect">
            <a:avLst/>
          </a:prstGeom>
          <a:noFill/>
        </p:spPr>
        <p:txBody>
          <a:bodyPr wrap="none" rtlCol="0">
            <a:spAutoFit/>
          </a:bodyPr>
          <a:lstStyle/>
          <a:p>
            <a:r>
              <a:rPr lang="en-US" sz="3600" u="sng" dirty="0">
                <a:latin typeface="Arial" panose="020B0604020202020204" pitchFamily="34" charset="0"/>
                <a:cs typeface="Arial" panose="020B0604020202020204" pitchFamily="34" charset="0"/>
              </a:rPr>
              <a:t>Gram Stain Result:</a:t>
            </a:r>
          </a:p>
        </p:txBody>
      </p:sp>
      <p:sp>
        <p:nvSpPr>
          <p:cNvPr id="6" name="TextBox 5">
            <a:extLst>
              <a:ext uri="{FF2B5EF4-FFF2-40B4-BE49-F238E27FC236}">
                <a16:creationId xmlns:a16="http://schemas.microsoft.com/office/drawing/2014/main" id="{120B60DC-C78F-4F8E-8005-70C57BD2D2E3}"/>
              </a:ext>
            </a:extLst>
          </p:cNvPr>
          <p:cNvSpPr txBox="1"/>
          <p:nvPr/>
        </p:nvSpPr>
        <p:spPr>
          <a:xfrm>
            <a:off x="3259326" y="4830424"/>
            <a:ext cx="5673348"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Please choose the proper Gram Result to move forward.</a:t>
            </a:r>
          </a:p>
        </p:txBody>
      </p:sp>
      <p:sp>
        <p:nvSpPr>
          <p:cNvPr id="8" name="Rectangle 7">
            <a:extLst>
              <a:ext uri="{FF2B5EF4-FFF2-40B4-BE49-F238E27FC236}">
                <a16:creationId xmlns:a16="http://schemas.microsoft.com/office/drawing/2014/main" id="{CB51FEF9-4F2C-4A2E-A795-A297DB2B6553}"/>
              </a:ext>
            </a:extLst>
          </p:cNvPr>
          <p:cNvSpPr/>
          <p:nvPr/>
        </p:nvSpPr>
        <p:spPr>
          <a:xfrm>
            <a:off x="532660" y="282345"/>
            <a:ext cx="710214" cy="71909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3N</a:t>
            </a:r>
          </a:p>
        </p:txBody>
      </p:sp>
      <p:sp>
        <p:nvSpPr>
          <p:cNvPr id="10" name="TextBox 9">
            <a:extLst>
              <a:ext uri="{FF2B5EF4-FFF2-40B4-BE49-F238E27FC236}">
                <a16:creationId xmlns:a16="http://schemas.microsoft.com/office/drawing/2014/main" id="{687A9A41-90D8-48C4-AA03-7247244E36E1}"/>
              </a:ext>
            </a:extLst>
          </p:cNvPr>
          <p:cNvSpPr txBox="1"/>
          <p:nvPr/>
        </p:nvSpPr>
        <p:spPr>
          <a:xfrm>
            <a:off x="8084597" y="2027576"/>
            <a:ext cx="3977197"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You then perform a Gram Stain on colony 3N and view your slide using the 100x objective on your microscope.</a:t>
            </a:r>
          </a:p>
          <a:p>
            <a:pPr algn="ctr"/>
            <a:r>
              <a:rPr lang="en-US" dirty="0">
                <a:highlight>
                  <a:srgbClr val="FFFF00"/>
                </a:highlight>
                <a:latin typeface="Arial" panose="020B0604020202020204" pitchFamily="34" charset="0"/>
                <a:cs typeface="Arial" panose="020B0604020202020204" pitchFamily="34" charset="0"/>
              </a:rPr>
              <a:t>ANY TESTS PERFORMED FROM THIS POINT ON WILL FOLLOW THE COLONY 3N.</a:t>
            </a:r>
          </a:p>
        </p:txBody>
      </p:sp>
      <p:sp>
        <p:nvSpPr>
          <p:cNvPr id="12" name="Rectangle 11">
            <a:hlinkClick r:id="rId2" action="ppaction://hlinksldjump"/>
            <a:extLst>
              <a:ext uri="{FF2B5EF4-FFF2-40B4-BE49-F238E27FC236}">
                <a16:creationId xmlns:a16="http://schemas.microsoft.com/office/drawing/2014/main" id="{816E76CF-D4DD-41B5-B482-E45BFCA34563}"/>
              </a:ext>
            </a:extLst>
          </p:cNvPr>
          <p:cNvSpPr/>
          <p:nvPr/>
        </p:nvSpPr>
        <p:spPr>
          <a:xfrm>
            <a:off x="887767" y="5237764"/>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Positive</a:t>
            </a:r>
          </a:p>
        </p:txBody>
      </p:sp>
      <p:sp>
        <p:nvSpPr>
          <p:cNvPr id="13" name="Rectangle 12">
            <a:hlinkClick r:id="rId3" action="ppaction://hlinksldjump"/>
            <a:extLst>
              <a:ext uri="{FF2B5EF4-FFF2-40B4-BE49-F238E27FC236}">
                <a16:creationId xmlns:a16="http://schemas.microsoft.com/office/drawing/2014/main" id="{839E44D7-FB81-4D80-8412-DBEDACB9C201}"/>
              </a:ext>
            </a:extLst>
          </p:cNvPr>
          <p:cNvSpPr/>
          <p:nvPr/>
        </p:nvSpPr>
        <p:spPr>
          <a:xfrm>
            <a:off x="5097261"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Gram Negative</a:t>
            </a:r>
          </a:p>
        </p:txBody>
      </p:sp>
      <p:sp>
        <p:nvSpPr>
          <p:cNvPr id="14" name="Rectangle 13">
            <a:hlinkClick r:id="rId4" action="ppaction://hlinksldjump"/>
            <a:extLst>
              <a:ext uri="{FF2B5EF4-FFF2-40B4-BE49-F238E27FC236}">
                <a16:creationId xmlns:a16="http://schemas.microsoft.com/office/drawing/2014/main" id="{F3B6CFA4-40FE-45A2-9092-3A204BFC7D10}"/>
              </a:ext>
            </a:extLst>
          </p:cNvPr>
          <p:cNvSpPr/>
          <p:nvPr/>
        </p:nvSpPr>
        <p:spPr>
          <a:xfrm>
            <a:off x="9448799" y="5233481"/>
            <a:ext cx="1997476" cy="95878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Indeterminant</a:t>
            </a:r>
          </a:p>
          <a:p>
            <a:pPr algn="ctr"/>
            <a:r>
              <a:rPr lang="en-US" sz="1400" dirty="0">
                <a:latin typeface="Arial" panose="020B0604020202020204" pitchFamily="34" charset="0"/>
                <a:cs typeface="Arial" panose="020B0604020202020204" pitchFamily="34" charset="0"/>
              </a:rPr>
              <a:t>(Return to Streak)</a:t>
            </a:r>
          </a:p>
        </p:txBody>
      </p:sp>
      <p:pic>
        <p:nvPicPr>
          <p:cNvPr id="5" name="Picture 4">
            <a:extLst>
              <a:ext uri="{FF2B5EF4-FFF2-40B4-BE49-F238E27FC236}">
                <a16:creationId xmlns:a16="http://schemas.microsoft.com/office/drawing/2014/main" id="{7655388B-8FB1-4660-8285-2EA59457CC9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3760599" y="352807"/>
            <a:ext cx="3633616" cy="4940360"/>
          </a:xfrm>
          <a:prstGeom prst="rect">
            <a:avLst/>
          </a:prstGeom>
        </p:spPr>
      </p:pic>
    </p:spTree>
    <p:extLst>
      <p:ext uri="{BB962C8B-B14F-4D97-AF65-F5344CB8AC3E}">
        <p14:creationId xmlns:p14="http://schemas.microsoft.com/office/powerpoint/2010/main" val="2607285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3090</Words>
  <Application>Microsoft Office PowerPoint</Application>
  <PresentationFormat>Widescreen</PresentationFormat>
  <Paragraphs>614</Paragraphs>
  <Slides>143</Slides>
  <Notes>0</Notes>
  <HiddenSlides>71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143</vt:i4>
      </vt:variant>
    </vt:vector>
  </HeadingPairs>
  <TitlesOfParts>
    <vt:vector size="14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Madison Barshick</dc:creator>
  <cp:lastModifiedBy>Madison Barshick</cp:lastModifiedBy>
  <cp:revision>10</cp:revision>
  <dcterms:created xsi:type="dcterms:W3CDTF">2020-06-14T13:46:41Z</dcterms:created>
  <dcterms:modified xsi:type="dcterms:W3CDTF">2020-11-06T16:37:53Z</dcterms:modified>
</cp:coreProperties>
</file>