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on Barshick" userId="018e86c795618d47" providerId="LiveId" clId="{F9D41717-8979-4D62-B690-0728230FEE79}"/>
    <pc:docChg chg="custSel addSld modSld sldOrd">
      <pc:chgData name="Madison Barshick" userId="018e86c795618d47" providerId="LiveId" clId="{F9D41717-8979-4D62-B690-0728230FEE79}" dt="2020-09-24T00:18:38.263" v="347"/>
      <pc:docMkLst>
        <pc:docMk/>
      </pc:docMkLst>
      <pc:sldChg chg="modSp">
        <pc:chgData name="Madison Barshick" userId="018e86c795618d47" providerId="LiveId" clId="{F9D41717-8979-4D62-B690-0728230FEE79}" dt="2020-09-15T15:08:15.056" v="0"/>
        <pc:sldMkLst>
          <pc:docMk/>
          <pc:sldMk cId="54807109" sldId="257"/>
        </pc:sldMkLst>
        <pc:spChg chg="mod">
          <ac:chgData name="Madison Barshick" userId="018e86c795618d47" providerId="LiveId" clId="{F9D41717-8979-4D62-B690-0728230FEE79}" dt="2020-09-15T15:08:15.056" v="0"/>
          <ac:spMkLst>
            <pc:docMk/>
            <pc:sldMk cId="54807109" sldId="257"/>
            <ac:spMk id="5" creationId="{AA75335C-7354-43D5-8C76-78487CE2C9F3}"/>
          </ac:spMkLst>
        </pc:spChg>
      </pc:sldChg>
      <pc:sldChg chg="addSp delSp mod">
        <pc:chgData name="Madison Barshick" userId="018e86c795618d47" providerId="LiveId" clId="{F9D41717-8979-4D62-B690-0728230FEE79}" dt="2020-09-24T00:17:09.432" v="324" actId="22"/>
        <pc:sldMkLst>
          <pc:docMk/>
          <pc:sldMk cId="2141907269" sldId="259"/>
        </pc:sldMkLst>
        <pc:spChg chg="add del">
          <ac:chgData name="Madison Barshick" userId="018e86c795618d47" providerId="LiveId" clId="{F9D41717-8979-4D62-B690-0728230FEE79}" dt="2020-09-24T00:16:52.436" v="322" actId="478"/>
          <ac:spMkLst>
            <pc:docMk/>
            <pc:sldMk cId="2141907269" sldId="259"/>
            <ac:spMk id="10" creationId="{4B9CD050-6B91-4FAA-B6FA-55804CA2F560}"/>
          </ac:spMkLst>
        </pc:spChg>
        <pc:spChg chg="add">
          <ac:chgData name="Madison Barshick" userId="018e86c795618d47" providerId="LiveId" clId="{F9D41717-8979-4D62-B690-0728230FEE79}" dt="2020-09-24T00:17:09.432" v="324" actId="22"/>
          <ac:spMkLst>
            <pc:docMk/>
            <pc:sldMk cId="2141907269" sldId="259"/>
            <ac:spMk id="12" creationId="{9D988396-7F8B-4216-AB84-14191C311779}"/>
          </ac:spMkLst>
        </pc:spChg>
      </pc:sldChg>
      <pc:sldChg chg="addSp mod">
        <pc:chgData name="Madison Barshick" userId="018e86c795618d47" providerId="LiveId" clId="{F9D41717-8979-4D62-B690-0728230FEE79}" dt="2020-09-24T00:17:13.302" v="325" actId="22"/>
        <pc:sldMkLst>
          <pc:docMk/>
          <pc:sldMk cId="3451172369" sldId="260"/>
        </pc:sldMkLst>
        <pc:spChg chg="add">
          <ac:chgData name="Madison Barshick" userId="018e86c795618d47" providerId="LiveId" clId="{F9D41717-8979-4D62-B690-0728230FEE79}" dt="2020-09-24T00:17:13.302" v="325" actId="22"/>
          <ac:spMkLst>
            <pc:docMk/>
            <pc:sldMk cId="3451172369" sldId="260"/>
            <ac:spMk id="12" creationId="{D77650B1-6347-4311-A44D-5E786D9E7CB3}"/>
          </ac:spMkLst>
        </pc:spChg>
      </pc:sldChg>
      <pc:sldChg chg="addSp mod">
        <pc:chgData name="Madison Barshick" userId="018e86c795618d47" providerId="LiveId" clId="{F9D41717-8979-4D62-B690-0728230FEE79}" dt="2020-09-24T00:17:15.943" v="326" actId="22"/>
        <pc:sldMkLst>
          <pc:docMk/>
          <pc:sldMk cId="164364086" sldId="261"/>
        </pc:sldMkLst>
        <pc:spChg chg="add">
          <ac:chgData name="Madison Barshick" userId="018e86c795618d47" providerId="LiveId" clId="{F9D41717-8979-4D62-B690-0728230FEE79}" dt="2020-09-24T00:17:15.943" v="326" actId="22"/>
          <ac:spMkLst>
            <pc:docMk/>
            <pc:sldMk cId="164364086" sldId="261"/>
            <ac:spMk id="12" creationId="{7A613BEE-9990-4108-A11F-F18AB300C6C1}"/>
          </ac:spMkLst>
        </pc:spChg>
      </pc:sldChg>
      <pc:sldChg chg="addSp modSp mod">
        <pc:chgData name="Madison Barshick" userId="018e86c795618d47" providerId="LiveId" clId="{F9D41717-8979-4D62-B690-0728230FEE79}" dt="2020-09-24T00:17:04.464" v="323"/>
        <pc:sldMkLst>
          <pc:docMk/>
          <pc:sldMk cId="1480767122" sldId="262"/>
        </pc:sldMkLst>
        <pc:spChg chg="add mod">
          <ac:chgData name="Madison Barshick" userId="018e86c795618d47" providerId="LiveId" clId="{F9D41717-8979-4D62-B690-0728230FEE79}" dt="2020-09-24T00:17:04.464" v="323"/>
          <ac:spMkLst>
            <pc:docMk/>
            <pc:sldMk cId="1480767122" sldId="262"/>
            <ac:spMk id="20" creationId="{FA394554-570C-41BE-AE4F-6276FD7D1D7E}"/>
          </ac:spMkLst>
        </pc:spChg>
      </pc:sldChg>
      <pc:sldChg chg="addSp modSp mod">
        <pc:chgData name="Madison Barshick" userId="018e86c795618d47" providerId="LiveId" clId="{F9D41717-8979-4D62-B690-0728230FEE79}" dt="2020-09-24T00:17:23.486" v="328" actId="1076"/>
        <pc:sldMkLst>
          <pc:docMk/>
          <pc:sldMk cId="1062365829" sldId="263"/>
        </pc:sldMkLst>
        <pc:spChg chg="add mod">
          <ac:chgData name="Madison Barshick" userId="018e86c795618d47" providerId="LiveId" clId="{F9D41717-8979-4D62-B690-0728230FEE79}" dt="2020-09-24T00:17:23.486" v="328" actId="1076"/>
          <ac:spMkLst>
            <pc:docMk/>
            <pc:sldMk cId="1062365829" sldId="263"/>
            <ac:spMk id="6" creationId="{A20FAC5B-A535-4E55-BCA8-E4854E34602C}"/>
          </ac:spMkLst>
        </pc:spChg>
      </pc:sldChg>
      <pc:sldChg chg="addSp mod">
        <pc:chgData name="Madison Barshick" userId="018e86c795618d47" providerId="LiveId" clId="{F9D41717-8979-4D62-B690-0728230FEE79}" dt="2020-09-24T00:17:28.746" v="329" actId="22"/>
        <pc:sldMkLst>
          <pc:docMk/>
          <pc:sldMk cId="3440287568" sldId="264"/>
        </pc:sldMkLst>
        <pc:spChg chg="add">
          <ac:chgData name="Madison Barshick" userId="018e86c795618d47" providerId="LiveId" clId="{F9D41717-8979-4D62-B690-0728230FEE79}" dt="2020-09-24T00:17:28.746" v="329" actId="22"/>
          <ac:spMkLst>
            <pc:docMk/>
            <pc:sldMk cId="3440287568" sldId="264"/>
            <ac:spMk id="6" creationId="{28CC3ABF-105B-4C01-B98E-DFF9A3A52C0E}"/>
          </ac:spMkLst>
        </pc:spChg>
      </pc:sldChg>
      <pc:sldChg chg="addSp mod">
        <pc:chgData name="Madison Barshick" userId="018e86c795618d47" providerId="LiveId" clId="{F9D41717-8979-4D62-B690-0728230FEE79}" dt="2020-09-24T00:17:31.370" v="330" actId="22"/>
        <pc:sldMkLst>
          <pc:docMk/>
          <pc:sldMk cId="4081527841" sldId="265"/>
        </pc:sldMkLst>
        <pc:spChg chg="add">
          <ac:chgData name="Madison Barshick" userId="018e86c795618d47" providerId="LiveId" clId="{F9D41717-8979-4D62-B690-0728230FEE79}" dt="2020-09-24T00:17:31.370" v="330" actId="22"/>
          <ac:spMkLst>
            <pc:docMk/>
            <pc:sldMk cId="4081527841" sldId="265"/>
            <ac:spMk id="6" creationId="{C5E5C5D9-4D88-4CDC-8D56-3F8F3DCF8853}"/>
          </ac:spMkLst>
        </pc:spChg>
      </pc:sldChg>
      <pc:sldChg chg="addSp mod">
        <pc:chgData name="Madison Barshick" userId="018e86c795618d47" providerId="LiveId" clId="{F9D41717-8979-4D62-B690-0728230FEE79}" dt="2020-09-24T00:17:33.140" v="331" actId="22"/>
        <pc:sldMkLst>
          <pc:docMk/>
          <pc:sldMk cId="2461275481" sldId="266"/>
        </pc:sldMkLst>
        <pc:spChg chg="add">
          <ac:chgData name="Madison Barshick" userId="018e86c795618d47" providerId="LiveId" clId="{F9D41717-8979-4D62-B690-0728230FEE79}" dt="2020-09-24T00:17:33.140" v="331" actId="22"/>
          <ac:spMkLst>
            <pc:docMk/>
            <pc:sldMk cId="2461275481" sldId="266"/>
            <ac:spMk id="6" creationId="{F7489AB1-8F0A-4F6F-83F3-E3C6DBD3501B}"/>
          </ac:spMkLst>
        </pc:spChg>
      </pc:sldChg>
      <pc:sldChg chg="addSp mod">
        <pc:chgData name="Madison Barshick" userId="018e86c795618d47" providerId="LiveId" clId="{F9D41717-8979-4D62-B690-0728230FEE79}" dt="2020-09-24T00:17:35.040" v="332" actId="22"/>
        <pc:sldMkLst>
          <pc:docMk/>
          <pc:sldMk cId="2269764997" sldId="267"/>
        </pc:sldMkLst>
        <pc:spChg chg="add">
          <ac:chgData name="Madison Barshick" userId="018e86c795618d47" providerId="LiveId" clId="{F9D41717-8979-4D62-B690-0728230FEE79}" dt="2020-09-24T00:17:35.040" v="332" actId="22"/>
          <ac:spMkLst>
            <pc:docMk/>
            <pc:sldMk cId="2269764997" sldId="267"/>
            <ac:spMk id="6" creationId="{0616EC16-DE75-4A85-BCEF-9CDCB49211A2}"/>
          </ac:spMkLst>
        </pc:spChg>
      </pc:sldChg>
      <pc:sldChg chg="addSp mod">
        <pc:chgData name="Madison Barshick" userId="018e86c795618d47" providerId="LiveId" clId="{F9D41717-8979-4D62-B690-0728230FEE79}" dt="2020-09-24T00:17:37.170" v="333" actId="22"/>
        <pc:sldMkLst>
          <pc:docMk/>
          <pc:sldMk cId="750992392" sldId="268"/>
        </pc:sldMkLst>
        <pc:spChg chg="add">
          <ac:chgData name="Madison Barshick" userId="018e86c795618d47" providerId="LiveId" clId="{F9D41717-8979-4D62-B690-0728230FEE79}" dt="2020-09-24T00:17:37.170" v="333" actId="22"/>
          <ac:spMkLst>
            <pc:docMk/>
            <pc:sldMk cId="750992392" sldId="268"/>
            <ac:spMk id="6" creationId="{1A9F0A3C-8805-429E-818E-E727F09CA82C}"/>
          </ac:spMkLst>
        </pc:spChg>
      </pc:sldChg>
      <pc:sldChg chg="addSp mod">
        <pc:chgData name="Madison Barshick" userId="018e86c795618d47" providerId="LiveId" clId="{F9D41717-8979-4D62-B690-0728230FEE79}" dt="2020-09-24T00:17:39.199" v="334" actId="22"/>
        <pc:sldMkLst>
          <pc:docMk/>
          <pc:sldMk cId="851742937" sldId="269"/>
        </pc:sldMkLst>
        <pc:spChg chg="add">
          <ac:chgData name="Madison Barshick" userId="018e86c795618d47" providerId="LiveId" clId="{F9D41717-8979-4D62-B690-0728230FEE79}" dt="2020-09-24T00:17:39.199" v="334" actId="22"/>
          <ac:spMkLst>
            <pc:docMk/>
            <pc:sldMk cId="851742937" sldId="269"/>
            <ac:spMk id="6" creationId="{4CE672B0-84EF-47A3-89DA-ADF573FA23E6}"/>
          </ac:spMkLst>
        </pc:spChg>
      </pc:sldChg>
      <pc:sldChg chg="addSp mod">
        <pc:chgData name="Madison Barshick" userId="018e86c795618d47" providerId="LiveId" clId="{F9D41717-8979-4D62-B690-0728230FEE79}" dt="2020-09-24T00:17:41.788" v="335" actId="22"/>
        <pc:sldMkLst>
          <pc:docMk/>
          <pc:sldMk cId="3492043552" sldId="270"/>
        </pc:sldMkLst>
        <pc:spChg chg="add">
          <ac:chgData name="Madison Barshick" userId="018e86c795618d47" providerId="LiveId" clId="{F9D41717-8979-4D62-B690-0728230FEE79}" dt="2020-09-24T00:17:41.788" v="335" actId="22"/>
          <ac:spMkLst>
            <pc:docMk/>
            <pc:sldMk cId="3492043552" sldId="270"/>
            <ac:spMk id="6" creationId="{1FCF2194-5A10-42F5-AC8A-54C15B567286}"/>
          </ac:spMkLst>
        </pc:spChg>
      </pc:sldChg>
      <pc:sldChg chg="addSp mod">
        <pc:chgData name="Madison Barshick" userId="018e86c795618d47" providerId="LiveId" clId="{F9D41717-8979-4D62-B690-0728230FEE79}" dt="2020-09-24T00:17:43.632" v="336" actId="22"/>
        <pc:sldMkLst>
          <pc:docMk/>
          <pc:sldMk cId="3255312306" sldId="271"/>
        </pc:sldMkLst>
        <pc:spChg chg="add">
          <ac:chgData name="Madison Barshick" userId="018e86c795618d47" providerId="LiveId" clId="{F9D41717-8979-4D62-B690-0728230FEE79}" dt="2020-09-24T00:17:43.632" v="336" actId="22"/>
          <ac:spMkLst>
            <pc:docMk/>
            <pc:sldMk cId="3255312306" sldId="271"/>
            <ac:spMk id="6" creationId="{C79958BF-21F8-47C3-BB4C-218B139A6D05}"/>
          </ac:spMkLst>
        </pc:spChg>
      </pc:sldChg>
      <pc:sldChg chg="addSp mod">
        <pc:chgData name="Madison Barshick" userId="018e86c795618d47" providerId="LiveId" clId="{F9D41717-8979-4D62-B690-0728230FEE79}" dt="2020-09-24T00:17:45.828" v="337" actId="22"/>
        <pc:sldMkLst>
          <pc:docMk/>
          <pc:sldMk cId="3719126101" sldId="272"/>
        </pc:sldMkLst>
        <pc:spChg chg="add">
          <ac:chgData name="Madison Barshick" userId="018e86c795618d47" providerId="LiveId" clId="{F9D41717-8979-4D62-B690-0728230FEE79}" dt="2020-09-24T00:17:45.828" v="337" actId="22"/>
          <ac:spMkLst>
            <pc:docMk/>
            <pc:sldMk cId="3719126101" sldId="272"/>
            <ac:spMk id="6" creationId="{E35CCC66-4C95-44AB-AEA3-E4FF3C1767AA}"/>
          </ac:spMkLst>
        </pc:spChg>
      </pc:sldChg>
      <pc:sldChg chg="addSp mod">
        <pc:chgData name="Madison Barshick" userId="018e86c795618d47" providerId="LiveId" clId="{F9D41717-8979-4D62-B690-0728230FEE79}" dt="2020-09-24T00:17:48.734" v="338" actId="22"/>
        <pc:sldMkLst>
          <pc:docMk/>
          <pc:sldMk cId="1054368549" sldId="273"/>
        </pc:sldMkLst>
        <pc:spChg chg="add">
          <ac:chgData name="Madison Barshick" userId="018e86c795618d47" providerId="LiveId" clId="{F9D41717-8979-4D62-B690-0728230FEE79}" dt="2020-09-24T00:17:48.734" v="338" actId="22"/>
          <ac:spMkLst>
            <pc:docMk/>
            <pc:sldMk cId="1054368549" sldId="273"/>
            <ac:spMk id="6" creationId="{2FEDDA95-C8E8-4FD0-BE40-385B03B8FC3C}"/>
          </ac:spMkLst>
        </pc:spChg>
      </pc:sldChg>
      <pc:sldChg chg="addSp mod">
        <pc:chgData name="Madison Barshick" userId="018e86c795618d47" providerId="LiveId" clId="{F9D41717-8979-4D62-B690-0728230FEE79}" dt="2020-09-24T00:17:50.966" v="339" actId="22"/>
        <pc:sldMkLst>
          <pc:docMk/>
          <pc:sldMk cId="745390132" sldId="274"/>
        </pc:sldMkLst>
        <pc:spChg chg="add">
          <ac:chgData name="Madison Barshick" userId="018e86c795618d47" providerId="LiveId" clId="{F9D41717-8979-4D62-B690-0728230FEE79}" dt="2020-09-24T00:17:50.966" v="339" actId="22"/>
          <ac:spMkLst>
            <pc:docMk/>
            <pc:sldMk cId="745390132" sldId="274"/>
            <ac:spMk id="6" creationId="{28967E4D-E455-4B2C-ACA9-97E96D8A5317}"/>
          </ac:spMkLst>
        </pc:spChg>
      </pc:sldChg>
      <pc:sldChg chg="addSp mod">
        <pc:chgData name="Madison Barshick" userId="018e86c795618d47" providerId="LiveId" clId="{F9D41717-8979-4D62-B690-0728230FEE79}" dt="2020-09-24T00:17:53.018" v="340" actId="22"/>
        <pc:sldMkLst>
          <pc:docMk/>
          <pc:sldMk cId="1028423240" sldId="275"/>
        </pc:sldMkLst>
        <pc:spChg chg="add">
          <ac:chgData name="Madison Barshick" userId="018e86c795618d47" providerId="LiveId" clId="{F9D41717-8979-4D62-B690-0728230FEE79}" dt="2020-09-24T00:17:53.018" v="340" actId="22"/>
          <ac:spMkLst>
            <pc:docMk/>
            <pc:sldMk cId="1028423240" sldId="275"/>
            <ac:spMk id="6" creationId="{09A943FA-13A5-487B-B559-FD9E78083618}"/>
          </ac:spMkLst>
        </pc:spChg>
      </pc:sldChg>
      <pc:sldChg chg="addSp mod">
        <pc:chgData name="Madison Barshick" userId="018e86c795618d47" providerId="LiveId" clId="{F9D41717-8979-4D62-B690-0728230FEE79}" dt="2020-09-24T00:17:55.083" v="341" actId="22"/>
        <pc:sldMkLst>
          <pc:docMk/>
          <pc:sldMk cId="3067963270" sldId="276"/>
        </pc:sldMkLst>
        <pc:spChg chg="add">
          <ac:chgData name="Madison Barshick" userId="018e86c795618d47" providerId="LiveId" clId="{F9D41717-8979-4D62-B690-0728230FEE79}" dt="2020-09-24T00:17:55.083" v="341" actId="22"/>
          <ac:spMkLst>
            <pc:docMk/>
            <pc:sldMk cId="3067963270" sldId="276"/>
            <ac:spMk id="6" creationId="{26D52581-D828-4F9C-9385-C2FB461C8AEE}"/>
          </ac:spMkLst>
        </pc:spChg>
      </pc:sldChg>
      <pc:sldChg chg="addSp mod">
        <pc:chgData name="Madison Barshick" userId="018e86c795618d47" providerId="LiveId" clId="{F9D41717-8979-4D62-B690-0728230FEE79}" dt="2020-09-24T00:17:56.994" v="342" actId="22"/>
        <pc:sldMkLst>
          <pc:docMk/>
          <pc:sldMk cId="2751727521" sldId="277"/>
        </pc:sldMkLst>
        <pc:spChg chg="add">
          <ac:chgData name="Madison Barshick" userId="018e86c795618d47" providerId="LiveId" clId="{F9D41717-8979-4D62-B690-0728230FEE79}" dt="2020-09-24T00:17:56.994" v="342" actId="22"/>
          <ac:spMkLst>
            <pc:docMk/>
            <pc:sldMk cId="2751727521" sldId="277"/>
            <ac:spMk id="6" creationId="{BD71A245-6BDF-49FB-95DA-06ED5FE88DD5}"/>
          </ac:spMkLst>
        </pc:spChg>
      </pc:sldChg>
      <pc:sldChg chg="addSp mod">
        <pc:chgData name="Madison Barshick" userId="018e86c795618d47" providerId="LiveId" clId="{F9D41717-8979-4D62-B690-0728230FEE79}" dt="2020-09-24T00:17:58.801" v="343" actId="22"/>
        <pc:sldMkLst>
          <pc:docMk/>
          <pc:sldMk cId="3784728895" sldId="278"/>
        </pc:sldMkLst>
        <pc:spChg chg="add">
          <ac:chgData name="Madison Barshick" userId="018e86c795618d47" providerId="LiveId" clId="{F9D41717-8979-4D62-B690-0728230FEE79}" dt="2020-09-24T00:17:58.801" v="343" actId="22"/>
          <ac:spMkLst>
            <pc:docMk/>
            <pc:sldMk cId="3784728895" sldId="278"/>
            <ac:spMk id="6" creationId="{2A55C291-6DBF-4259-B7EB-22939CF1B75C}"/>
          </ac:spMkLst>
        </pc:spChg>
      </pc:sldChg>
      <pc:sldChg chg="addSp delSp modSp new mod">
        <pc:chgData name="Madison Barshick" userId="018e86c795618d47" providerId="LiveId" clId="{F9D41717-8979-4D62-B690-0728230FEE79}" dt="2020-09-24T00:18:29.692" v="346"/>
        <pc:sldMkLst>
          <pc:docMk/>
          <pc:sldMk cId="3368868283" sldId="279"/>
        </pc:sldMkLst>
        <pc:spChg chg="add mod">
          <ac:chgData name="Madison Barshick" userId="018e86c795618d47" providerId="LiveId" clId="{F9D41717-8979-4D62-B690-0728230FEE79}" dt="2020-09-24T00:10:05.314" v="77" actId="1076"/>
          <ac:spMkLst>
            <pc:docMk/>
            <pc:sldMk cId="3368868283" sldId="279"/>
            <ac:spMk id="3" creationId="{CADE46A2-A1DA-482D-9DCC-8BEE445CDE92}"/>
          </ac:spMkLst>
        </pc:spChg>
        <pc:spChg chg="add mod">
          <ac:chgData name="Madison Barshick" userId="018e86c795618d47" providerId="LiveId" clId="{F9D41717-8979-4D62-B690-0728230FEE79}" dt="2020-09-24T00:18:21.732" v="345"/>
          <ac:spMkLst>
            <pc:docMk/>
            <pc:sldMk cId="3368868283" sldId="279"/>
            <ac:spMk id="4" creationId="{ED90AECC-BC71-4B97-96E1-F9CC77416064}"/>
          </ac:spMkLst>
        </pc:spChg>
        <pc:spChg chg="add mod">
          <ac:chgData name="Madison Barshick" userId="018e86c795618d47" providerId="LiveId" clId="{F9D41717-8979-4D62-B690-0728230FEE79}" dt="2020-09-24T00:18:29.692" v="346"/>
          <ac:spMkLst>
            <pc:docMk/>
            <pc:sldMk cId="3368868283" sldId="279"/>
            <ac:spMk id="7" creationId="{A6F638A5-3EC9-481E-B424-31B473516F64}"/>
          </ac:spMkLst>
        </pc:spChg>
        <pc:picChg chg="add del">
          <ac:chgData name="Madison Barshick" userId="018e86c795618d47" providerId="LiveId" clId="{F9D41717-8979-4D62-B690-0728230FEE79}" dt="2020-09-24T00:11:24.304" v="98"/>
          <ac:picMkLst>
            <pc:docMk/>
            <pc:sldMk cId="3368868283" sldId="279"/>
            <ac:picMk id="5" creationId="{A51C84F6-E608-4181-839A-78406588F647}"/>
          </ac:picMkLst>
        </pc:picChg>
      </pc:sldChg>
      <pc:sldChg chg="addSp modSp new mod">
        <pc:chgData name="Madison Barshick" userId="018e86c795618d47" providerId="LiveId" clId="{F9D41717-8979-4D62-B690-0728230FEE79}" dt="2020-09-24T00:18:38.263" v="347"/>
        <pc:sldMkLst>
          <pc:docMk/>
          <pc:sldMk cId="2918750958" sldId="280"/>
        </pc:sldMkLst>
        <pc:spChg chg="add mod">
          <ac:chgData name="Madison Barshick" userId="018e86c795618d47" providerId="LiveId" clId="{F9D41717-8979-4D62-B690-0728230FEE79}" dt="2020-09-24T00:16:02.957" v="317" actId="403"/>
          <ac:spMkLst>
            <pc:docMk/>
            <pc:sldMk cId="2918750958" sldId="280"/>
            <ac:spMk id="3" creationId="{2A2EEA66-4CF8-42F8-9CAC-E2F748B866E2}"/>
          </ac:spMkLst>
        </pc:spChg>
        <pc:spChg chg="add mod">
          <ac:chgData name="Madison Barshick" userId="018e86c795618d47" providerId="LiveId" clId="{F9D41717-8979-4D62-B690-0728230FEE79}" dt="2020-09-24T00:15:50.495" v="313" actId="1076"/>
          <ac:spMkLst>
            <pc:docMk/>
            <pc:sldMk cId="2918750958" sldId="280"/>
            <ac:spMk id="4" creationId="{9475327F-484C-4E81-A151-ECB92A3C6A52}"/>
          </ac:spMkLst>
        </pc:spChg>
        <pc:spChg chg="add mod">
          <ac:chgData name="Madison Barshick" userId="018e86c795618d47" providerId="LiveId" clId="{F9D41717-8979-4D62-B690-0728230FEE79}" dt="2020-09-24T00:18:38.263" v="347"/>
          <ac:spMkLst>
            <pc:docMk/>
            <pc:sldMk cId="2918750958" sldId="280"/>
            <ac:spMk id="6" creationId="{6AB8AC74-5940-41A6-9031-F131862988EA}"/>
          </ac:spMkLst>
        </pc:spChg>
      </pc:sldChg>
      <pc:sldChg chg="addSp modSp new mod ord">
        <pc:chgData name="Madison Barshick" userId="018e86c795618d47" providerId="LiveId" clId="{F9D41717-8979-4D62-B690-0728230FEE79}" dt="2020-09-24T00:18:10.617" v="344"/>
        <pc:sldMkLst>
          <pc:docMk/>
          <pc:sldMk cId="1431575300" sldId="281"/>
        </pc:sldMkLst>
        <pc:spChg chg="add">
          <ac:chgData name="Madison Barshick" userId="018e86c795618d47" providerId="LiveId" clId="{F9D41717-8979-4D62-B690-0728230FEE79}" dt="2020-09-24T00:16:14.697" v="318" actId="22"/>
          <ac:spMkLst>
            <pc:docMk/>
            <pc:sldMk cId="1431575300" sldId="281"/>
            <ac:spMk id="4" creationId="{26FD25B2-6711-4BF6-A7F9-0D39EE62B449}"/>
          </ac:spMkLst>
        </pc:spChg>
        <pc:spChg chg="add mod">
          <ac:chgData name="Madison Barshick" userId="018e86c795618d47" providerId="LiveId" clId="{F9D41717-8979-4D62-B690-0728230FEE79}" dt="2020-09-24T00:18:10.617" v="344"/>
          <ac:spMkLst>
            <pc:docMk/>
            <pc:sldMk cId="1431575300" sldId="281"/>
            <ac:spMk id="6" creationId="{C9E99CBA-CFFA-4A42-9CD5-06819547AF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79AD3-1A59-4A2E-AD45-26647C2D5EE2}"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51900-7008-48FF-8307-5732C098C0E7}" type="slidenum">
              <a:rPr lang="en-US" smtClean="0"/>
              <a:t>‹#›</a:t>
            </a:fld>
            <a:endParaRPr lang="en-US"/>
          </a:p>
        </p:txBody>
      </p:sp>
    </p:spTree>
    <p:extLst>
      <p:ext uri="{BB962C8B-B14F-4D97-AF65-F5344CB8AC3E}">
        <p14:creationId xmlns:p14="http://schemas.microsoft.com/office/powerpoint/2010/main" val="532362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2D31-B3EF-438D-9B2C-332256AEB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FFEA4-4F58-43BB-B5A8-4B13B5AFB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C6684-B56A-4E89-A860-66F5D7B51D79}"/>
              </a:ext>
            </a:extLst>
          </p:cNvPr>
          <p:cNvSpPr>
            <a:spLocks noGrp="1"/>
          </p:cNvSpPr>
          <p:nvPr>
            <p:ph type="dt" sz="half" idx="10"/>
          </p:nvPr>
        </p:nvSpPr>
        <p:spPr/>
        <p:txBody>
          <a:bodyPr/>
          <a:lstStyle/>
          <a:p>
            <a:fld id="{29C6997F-CB8E-47BD-A15B-ED5F4F3AA169}" type="datetime1">
              <a:rPr lang="en-US" smtClean="0"/>
              <a:t>9/23/2020</a:t>
            </a:fld>
            <a:endParaRPr lang="en-US"/>
          </a:p>
        </p:txBody>
      </p:sp>
      <p:sp>
        <p:nvSpPr>
          <p:cNvPr id="5" name="Footer Placeholder 4">
            <a:extLst>
              <a:ext uri="{FF2B5EF4-FFF2-40B4-BE49-F238E27FC236}">
                <a16:creationId xmlns:a16="http://schemas.microsoft.com/office/drawing/2014/main" id="{C845ABD6-61C0-4012-84D0-40B10763B9BC}"/>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9529B4A2-372C-4FBA-898E-A51B75EE2DC1}"/>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93697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6935-4E04-4FBC-8D74-30585DAF5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2A414-CE53-4161-A3A0-B0B4B76C6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18114-5BA7-4D0D-96A5-A5E29CD5FC3D}"/>
              </a:ext>
            </a:extLst>
          </p:cNvPr>
          <p:cNvSpPr>
            <a:spLocks noGrp="1"/>
          </p:cNvSpPr>
          <p:nvPr>
            <p:ph type="dt" sz="half" idx="10"/>
          </p:nvPr>
        </p:nvSpPr>
        <p:spPr/>
        <p:txBody>
          <a:bodyPr/>
          <a:lstStyle/>
          <a:p>
            <a:fld id="{BE93D5C0-140E-4140-BED5-B47DBB4DFFC7}" type="datetime1">
              <a:rPr lang="en-US" smtClean="0"/>
              <a:t>9/23/2020</a:t>
            </a:fld>
            <a:endParaRPr lang="en-US"/>
          </a:p>
        </p:txBody>
      </p:sp>
      <p:sp>
        <p:nvSpPr>
          <p:cNvPr id="5" name="Footer Placeholder 4">
            <a:extLst>
              <a:ext uri="{FF2B5EF4-FFF2-40B4-BE49-F238E27FC236}">
                <a16:creationId xmlns:a16="http://schemas.microsoft.com/office/drawing/2014/main" id="{57C81200-D907-4F6A-A387-262DC7E15561}"/>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8713A51C-B779-4EB3-BB8D-7D18509E72C2}"/>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256103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8F78EB-7B63-4F59-88DE-1F84A22E5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2633E9-4FFF-4E95-BC83-393DFB71C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087D8-BFF0-49D1-B41E-CB9D68CE000D}"/>
              </a:ext>
            </a:extLst>
          </p:cNvPr>
          <p:cNvSpPr>
            <a:spLocks noGrp="1"/>
          </p:cNvSpPr>
          <p:nvPr>
            <p:ph type="dt" sz="half" idx="10"/>
          </p:nvPr>
        </p:nvSpPr>
        <p:spPr/>
        <p:txBody>
          <a:bodyPr/>
          <a:lstStyle/>
          <a:p>
            <a:fld id="{324A75C0-16C6-4751-AC29-CCA1A35B303A}" type="datetime1">
              <a:rPr lang="en-US" smtClean="0"/>
              <a:t>9/23/2020</a:t>
            </a:fld>
            <a:endParaRPr lang="en-US"/>
          </a:p>
        </p:txBody>
      </p:sp>
      <p:sp>
        <p:nvSpPr>
          <p:cNvPr id="5" name="Footer Placeholder 4">
            <a:extLst>
              <a:ext uri="{FF2B5EF4-FFF2-40B4-BE49-F238E27FC236}">
                <a16:creationId xmlns:a16="http://schemas.microsoft.com/office/drawing/2014/main" id="{E0FADF73-4C8A-48D9-9053-A7169FFF14B3}"/>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EA4153FD-CC78-4885-84E7-95CBBB09D5D7}"/>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201847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658C-0781-4A2C-AFAD-A2155C027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3DB3D-FB1A-4A36-99B7-1308C25C0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20DC6-C976-4F8E-846F-FAAE2DDDEA9A}"/>
              </a:ext>
            </a:extLst>
          </p:cNvPr>
          <p:cNvSpPr>
            <a:spLocks noGrp="1"/>
          </p:cNvSpPr>
          <p:nvPr>
            <p:ph type="dt" sz="half" idx="10"/>
          </p:nvPr>
        </p:nvSpPr>
        <p:spPr/>
        <p:txBody>
          <a:bodyPr/>
          <a:lstStyle/>
          <a:p>
            <a:fld id="{482BAB67-F2D3-4750-B21A-5AEA68EB7A6C}" type="datetime1">
              <a:rPr lang="en-US" smtClean="0"/>
              <a:t>9/23/2020</a:t>
            </a:fld>
            <a:endParaRPr lang="en-US"/>
          </a:p>
        </p:txBody>
      </p:sp>
      <p:sp>
        <p:nvSpPr>
          <p:cNvPr id="5" name="Footer Placeholder 4">
            <a:extLst>
              <a:ext uri="{FF2B5EF4-FFF2-40B4-BE49-F238E27FC236}">
                <a16:creationId xmlns:a16="http://schemas.microsoft.com/office/drawing/2014/main" id="{9D6BE7BD-4A87-4AD5-8A50-7411B0CAA348}"/>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9A75F7F3-21C2-4C05-A115-ACD7CF75AEBF}"/>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200401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2300-D2E1-4F90-BBF5-DF6FB08A8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72EC83-A132-4028-8B90-44A906AEE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26F50-58EC-4FF0-8967-1E6BF7E1B82C}"/>
              </a:ext>
            </a:extLst>
          </p:cNvPr>
          <p:cNvSpPr>
            <a:spLocks noGrp="1"/>
          </p:cNvSpPr>
          <p:nvPr>
            <p:ph type="dt" sz="half" idx="10"/>
          </p:nvPr>
        </p:nvSpPr>
        <p:spPr/>
        <p:txBody>
          <a:bodyPr/>
          <a:lstStyle/>
          <a:p>
            <a:fld id="{64978747-CB0F-4D83-8021-5E206B3A2339}" type="datetime1">
              <a:rPr lang="en-US" smtClean="0"/>
              <a:t>9/23/2020</a:t>
            </a:fld>
            <a:endParaRPr lang="en-US"/>
          </a:p>
        </p:txBody>
      </p:sp>
      <p:sp>
        <p:nvSpPr>
          <p:cNvPr id="5" name="Footer Placeholder 4">
            <a:extLst>
              <a:ext uri="{FF2B5EF4-FFF2-40B4-BE49-F238E27FC236}">
                <a16:creationId xmlns:a16="http://schemas.microsoft.com/office/drawing/2014/main" id="{B02E05C6-EAB4-48FE-9D5A-3824913F47B6}"/>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B4A8B2B5-2B14-412D-BB27-3E78C7944B91}"/>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76183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7B53-6A97-49B8-A094-1E104A043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B31A7-9863-4DCC-B43A-F98E1E421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979A25-2C69-45E8-A907-68189D342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85CAED-99DA-47A0-B202-AB8D90437576}"/>
              </a:ext>
            </a:extLst>
          </p:cNvPr>
          <p:cNvSpPr>
            <a:spLocks noGrp="1"/>
          </p:cNvSpPr>
          <p:nvPr>
            <p:ph type="dt" sz="half" idx="10"/>
          </p:nvPr>
        </p:nvSpPr>
        <p:spPr/>
        <p:txBody>
          <a:bodyPr/>
          <a:lstStyle/>
          <a:p>
            <a:fld id="{BF31BD13-06B8-4AB7-A4C4-36A6F7032DF8}" type="datetime1">
              <a:rPr lang="en-US" smtClean="0"/>
              <a:t>9/23/2020</a:t>
            </a:fld>
            <a:endParaRPr lang="en-US"/>
          </a:p>
        </p:txBody>
      </p:sp>
      <p:sp>
        <p:nvSpPr>
          <p:cNvPr id="6" name="Footer Placeholder 5">
            <a:extLst>
              <a:ext uri="{FF2B5EF4-FFF2-40B4-BE49-F238E27FC236}">
                <a16:creationId xmlns:a16="http://schemas.microsoft.com/office/drawing/2014/main" id="{0013437C-BB10-4A7D-8947-D8DE30D39023}"/>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DB34FC3F-1E4C-4483-8330-64B0C4494DE4}"/>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162000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6D8-1E3E-4B44-85EB-CAC80C375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91E533-F9CF-4584-9DF2-8468697B4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C77D54-A1FB-4C05-B994-E8DEE85AF3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296E9-ACA9-42EF-A362-66EF5F946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1775C-0F09-4F8C-A4EA-4EF39D4A2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34DA62-7417-4E44-8B9D-701CCC3EF891}"/>
              </a:ext>
            </a:extLst>
          </p:cNvPr>
          <p:cNvSpPr>
            <a:spLocks noGrp="1"/>
          </p:cNvSpPr>
          <p:nvPr>
            <p:ph type="dt" sz="half" idx="10"/>
          </p:nvPr>
        </p:nvSpPr>
        <p:spPr/>
        <p:txBody>
          <a:bodyPr/>
          <a:lstStyle/>
          <a:p>
            <a:fld id="{53896CD5-5F62-4052-B487-097DE6794318}" type="datetime1">
              <a:rPr lang="en-US" smtClean="0"/>
              <a:t>9/23/2020</a:t>
            </a:fld>
            <a:endParaRPr lang="en-US"/>
          </a:p>
        </p:txBody>
      </p:sp>
      <p:sp>
        <p:nvSpPr>
          <p:cNvPr id="8" name="Footer Placeholder 7">
            <a:extLst>
              <a:ext uri="{FF2B5EF4-FFF2-40B4-BE49-F238E27FC236}">
                <a16:creationId xmlns:a16="http://schemas.microsoft.com/office/drawing/2014/main" id="{F74EEE3D-ECDF-4EB4-8FD6-6653AC2647A0}"/>
              </a:ext>
            </a:extLst>
          </p:cNvPr>
          <p:cNvSpPr>
            <a:spLocks noGrp="1"/>
          </p:cNvSpPr>
          <p:nvPr>
            <p:ph type="ftr" sz="quarter" idx="11"/>
          </p:nvPr>
        </p:nvSpPr>
        <p:spPr/>
        <p:txBody>
          <a:bodyPr/>
          <a:lstStyle/>
          <a:p>
            <a:r>
              <a:rPr lang="en-US"/>
              <a:t>Unknown X</a:t>
            </a:r>
          </a:p>
        </p:txBody>
      </p:sp>
      <p:sp>
        <p:nvSpPr>
          <p:cNvPr id="9" name="Slide Number Placeholder 8">
            <a:extLst>
              <a:ext uri="{FF2B5EF4-FFF2-40B4-BE49-F238E27FC236}">
                <a16:creationId xmlns:a16="http://schemas.microsoft.com/office/drawing/2014/main" id="{05C70034-1049-4C2D-803C-5AB0F1DE05DE}"/>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259535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9F70-ACA5-4DB2-BC32-38FBFC0A7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ACD23-3785-4834-B737-E21802DA7F8E}"/>
              </a:ext>
            </a:extLst>
          </p:cNvPr>
          <p:cNvSpPr>
            <a:spLocks noGrp="1"/>
          </p:cNvSpPr>
          <p:nvPr>
            <p:ph type="dt" sz="half" idx="10"/>
          </p:nvPr>
        </p:nvSpPr>
        <p:spPr/>
        <p:txBody>
          <a:bodyPr/>
          <a:lstStyle/>
          <a:p>
            <a:fld id="{0A14EA86-CC97-4701-A516-49DCBF3BC994}" type="datetime1">
              <a:rPr lang="en-US" smtClean="0"/>
              <a:t>9/23/2020</a:t>
            </a:fld>
            <a:endParaRPr lang="en-US"/>
          </a:p>
        </p:txBody>
      </p:sp>
      <p:sp>
        <p:nvSpPr>
          <p:cNvPr id="4" name="Footer Placeholder 3">
            <a:extLst>
              <a:ext uri="{FF2B5EF4-FFF2-40B4-BE49-F238E27FC236}">
                <a16:creationId xmlns:a16="http://schemas.microsoft.com/office/drawing/2014/main" id="{FC6AEAC6-FD05-476B-85BC-80BF358E8212}"/>
              </a:ext>
            </a:extLst>
          </p:cNvPr>
          <p:cNvSpPr>
            <a:spLocks noGrp="1"/>
          </p:cNvSpPr>
          <p:nvPr>
            <p:ph type="ftr" sz="quarter" idx="11"/>
          </p:nvPr>
        </p:nvSpPr>
        <p:spPr/>
        <p:txBody>
          <a:bodyPr/>
          <a:lstStyle/>
          <a:p>
            <a:r>
              <a:rPr lang="en-US"/>
              <a:t>Unknown X</a:t>
            </a:r>
          </a:p>
        </p:txBody>
      </p:sp>
      <p:sp>
        <p:nvSpPr>
          <p:cNvPr id="5" name="Slide Number Placeholder 4">
            <a:extLst>
              <a:ext uri="{FF2B5EF4-FFF2-40B4-BE49-F238E27FC236}">
                <a16:creationId xmlns:a16="http://schemas.microsoft.com/office/drawing/2014/main" id="{2C4A723D-B998-47D1-BE3E-31E64A052AF9}"/>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153559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02236-57F3-45F5-861F-A9196D82B789}"/>
              </a:ext>
            </a:extLst>
          </p:cNvPr>
          <p:cNvSpPr>
            <a:spLocks noGrp="1"/>
          </p:cNvSpPr>
          <p:nvPr>
            <p:ph type="dt" sz="half" idx="10"/>
          </p:nvPr>
        </p:nvSpPr>
        <p:spPr/>
        <p:txBody>
          <a:bodyPr/>
          <a:lstStyle/>
          <a:p>
            <a:fld id="{5133F2BB-25F5-4DA9-BAE7-AD7006D06407}" type="datetime1">
              <a:rPr lang="en-US" smtClean="0"/>
              <a:t>9/23/2020</a:t>
            </a:fld>
            <a:endParaRPr lang="en-US"/>
          </a:p>
        </p:txBody>
      </p:sp>
      <p:sp>
        <p:nvSpPr>
          <p:cNvPr id="3" name="Footer Placeholder 2">
            <a:extLst>
              <a:ext uri="{FF2B5EF4-FFF2-40B4-BE49-F238E27FC236}">
                <a16:creationId xmlns:a16="http://schemas.microsoft.com/office/drawing/2014/main" id="{CF62DC48-A385-47F5-AA05-537ED9D63D0D}"/>
              </a:ext>
            </a:extLst>
          </p:cNvPr>
          <p:cNvSpPr>
            <a:spLocks noGrp="1"/>
          </p:cNvSpPr>
          <p:nvPr>
            <p:ph type="ftr" sz="quarter" idx="11"/>
          </p:nvPr>
        </p:nvSpPr>
        <p:spPr/>
        <p:txBody>
          <a:bodyPr/>
          <a:lstStyle/>
          <a:p>
            <a:r>
              <a:rPr lang="en-US"/>
              <a:t>Unknown X</a:t>
            </a:r>
          </a:p>
        </p:txBody>
      </p:sp>
      <p:sp>
        <p:nvSpPr>
          <p:cNvPr id="4" name="Slide Number Placeholder 3">
            <a:extLst>
              <a:ext uri="{FF2B5EF4-FFF2-40B4-BE49-F238E27FC236}">
                <a16:creationId xmlns:a16="http://schemas.microsoft.com/office/drawing/2014/main" id="{66EDED7B-4382-4CA8-8EB2-B7E0E2A49A29}"/>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33914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BAB8-85A3-41E5-AA56-B22B39ED3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C5B813-3E85-4099-B22D-12FD002B5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F9A883-6F66-45D8-992F-BB7E82E5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52C91-E1D5-4B6F-9516-BDA0887AE3E0}"/>
              </a:ext>
            </a:extLst>
          </p:cNvPr>
          <p:cNvSpPr>
            <a:spLocks noGrp="1"/>
          </p:cNvSpPr>
          <p:nvPr>
            <p:ph type="dt" sz="half" idx="10"/>
          </p:nvPr>
        </p:nvSpPr>
        <p:spPr/>
        <p:txBody>
          <a:bodyPr/>
          <a:lstStyle/>
          <a:p>
            <a:fld id="{6A2E82F1-5C56-4589-994C-AD05439460B5}" type="datetime1">
              <a:rPr lang="en-US" smtClean="0"/>
              <a:t>9/23/2020</a:t>
            </a:fld>
            <a:endParaRPr lang="en-US"/>
          </a:p>
        </p:txBody>
      </p:sp>
      <p:sp>
        <p:nvSpPr>
          <p:cNvPr id="6" name="Footer Placeholder 5">
            <a:extLst>
              <a:ext uri="{FF2B5EF4-FFF2-40B4-BE49-F238E27FC236}">
                <a16:creationId xmlns:a16="http://schemas.microsoft.com/office/drawing/2014/main" id="{013EC8B8-0461-4C67-8448-84F94A8A8C3C}"/>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049F94E3-D670-4AEF-8B11-DDAF27030FBB}"/>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35507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6098-F93D-4E3E-934F-781185BD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B3260-29A9-4D36-A087-7F947E070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A2ED3-F897-4200-BEB8-350F8D3E7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BE1E4-057B-4530-A226-10B2B8BE95C1}"/>
              </a:ext>
            </a:extLst>
          </p:cNvPr>
          <p:cNvSpPr>
            <a:spLocks noGrp="1"/>
          </p:cNvSpPr>
          <p:nvPr>
            <p:ph type="dt" sz="half" idx="10"/>
          </p:nvPr>
        </p:nvSpPr>
        <p:spPr/>
        <p:txBody>
          <a:bodyPr/>
          <a:lstStyle/>
          <a:p>
            <a:fld id="{53C36F5D-B25D-4E07-AEE5-2C775B697499}" type="datetime1">
              <a:rPr lang="en-US" smtClean="0"/>
              <a:t>9/23/2020</a:t>
            </a:fld>
            <a:endParaRPr lang="en-US"/>
          </a:p>
        </p:txBody>
      </p:sp>
      <p:sp>
        <p:nvSpPr>
          <p:cNvPr id="6" name="Footer Placeholder 5">
            <a:extLst>
              <a:ext uri="{FF2B5EF4-FFF2-40B4-BE49-F238E27FC236}">
                <a16:creationId xmlns:a16="http://schemas.microsoft.com/office/drawing/2014/main" id="{84A7C4C7-2A72-46D1-AC4A-3FE1050A6B75}"/>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C09F2BC5-1787-4E30-9C10-B5255245A2A0}"/>
              </a:ext>
            </a:extLst>
          </p:cNvPr>
          <p:cNvSpPr>
            <a:spLocks noGrp="1"/>
          </p:cNvSpPr>
          <p:nvPr>
            <p:ph type="sldNum" sz="quarter" idx="12"/>
          </p:nvPr>
        </p:nvSpPr>
        <p:spPr/>
        <p:txBody>
          <a:bodyPr/>
          <a:lstStyle/>
          <a:p>
            <a:fld id="{5643BA66-83FB-47BB-BABA-7039D28C67B1}" type="slidenum">
              <a:rPr lang="en-US" smtClean="0"/>
              <a:t>‹#›</a:t>
            </a:fld>
            <a:endParaRPr lang="en-US"/>
          </a:p>
        </p:txBody>
      </p:sp>
    </p:spTree>
    <p:extLst>
      <p:ext uri="{BB962C8B-B14F-4D97-AF65-F5344CB8AC3E}">
        <p14:creationId xmlns:p14="http://schemas.microsoft.com/office/powerpoint/2010/main" val="104060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EBA06-D614-43B8-A0EC-98469E5AD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65A4C-A6F8-4FFB-B73C-217DC261E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5A803-BF95-4413-8FC3-A7DCE6A20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9058D-38E1-4A4A-AC5D-128AC26A1934}" type="datetime1">
              <a:rPr lang="en-US" smtClean="0"/>
              <a:t>9/23/2020</a:t>
            </a:fld>
            <a:endParaRPr lang="en-US"/>
          </a:p>
        </p:txBody>
      </p:sp>
      <p:sp>
        <p:nvSpPr>
          <p:cNvPr id="5" name="Footer Placeholder 4">
            <a:extLst>
              <a:ext uri="{FF2B5EF4-FFF2-40B4-BE49-F238E27FC236}">
                <a16:creationId xmlns:a16="http://schemas.microsoft.com/office/drawing/2014/main" id="{4570BC5D-5BC9-4C72-B8CA-7E27ED2D7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Unknown X</a:t>
            </a:r>
          </a:p>
        </p:txBody>
      </p:sp>
      <p:sp>
        <p:nvSpPr>
          <p:cNvPr id="6" name="Slide Number Placeholder 5">
            <a:extLst>
              <a:ext uri="{FF2B5EF4-FFF2-40B4-BE49-F238E27FC236}">
                <a16:creationId xmlns:a16="http://schemas.microsoft.com/office/drawing/2014/main" id="{7D0FA4B5-3A9B-4A5F-80A5-81E387381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3BA66-83FB-47BB-BABA-7039D28C67B1}" type="slidenum">
              <a:rPr lang="en-US" smtClean="0"/>
              <a:t>‹#›</a:t>
            </a:fld>
            <a:endParaRPr lang="en-US"/>
          </a:p>
        </p:txBody>
      </p:sp>
    </p:spTree>
    <p:extLst>
      <p:ext uri="{BB962C8B-B14F-4D97-AF65-F5344CB8AC3E}">
        <p14:creationId xmlns:p14="http://schemas.microsoft.com/office/powerpoint/2010/main" val="510448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5.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9.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2.xml"/><Relationship Id="rId9" Type="http://schemas.openxmlformats.org/officeDocument/2006/relationships/slide" Target="slide25.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22.xml"/><Relationship Id="rId7" Type="http://schemas.openxmlformats.org/officeDocument/2006/relationships/slide" Target="slide19.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21.xml"/><Relationship Id="rId9" Type="http://schemas.openxmlformats.org/officeDocument/2006/relationships/slide" Target="slide25.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2.xml"/><Relationship Id="rId18" Type="http://schemas.openxmlformats.org/officeDocument/2006/relationships/slide" Target="slide25.xml"/><Relationship Id="rId3" Type="http://schemas.openxmlformats.org/officeDocument/2006/relationships/slide" Target="slide8.xml"/><Relationship Id="rId7" Type="http://schemas.openxmlformats.org/officeDocument/2006/relationships/slide" Target="slide15.xml"/><Relationship Id="rId12" Type="http://schemas.openxmlformats.org/officeDocument/2006/relationships/slide" Target="slide20.xml"/><Relationship Id="rId17" Type="http://schemas.openxmlformats.org/officeDocument/2006/relationships/slide" Target="slide19.xml"/><Relationship Id="rId2" Type="http://schemas.openxmlformats.org/officeDocument/2006/relationships/slide" Target="slide7.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slide" Target="slide16.xml"/><Relationship Id="rId5" Type="http://schemas.openxmlformats.org/officeDocument/2006/relationships/slide" Target="slide10.xml"/><Relationship Id="rId15" Type="http://schemas.openxmlformats.org/officeDocument/2006/relationships/slide" Target="slide17.xml"/><Relationship Id="rId10" Type="http://schemas.openxmlformats.org/officeDocument/2006/relationships/slide" Target="slide12.xml"/><Relationship Id="rId4" Type="http://schemas.openxmlformats.org/officeDocument/2006/relationships/slide" Target="slide9.xml"/><Relationship Id="rId9" Type="http://schemas.openxmlformats.org/officeDocument/2006/relationships/slide" Target="slide13.xml"/><Relationship Id="rId14" Type="http://schemas.openxmlformats.org/officeDocument/2006/relationships/slide" Target="slide21.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6.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2B4EFE-5AA8-469D-B9C7-10BB7CA8B45D}"/>
              </a:ext>
            </a:extLst>
          </p:cNvPr>
          <p:cNvSpPr>
            <a:spLocks noGrp="1"/>
          </p:cNvSpPr>
          <p:nvPr>
            <p:ph type="ftr" sz="quarter" idx="11"/>
          </p:nvPr>
        </p:nvSpPr>
        <p:spPr/>
        <p:txBody>
          <a:bodyPr/>
          <a:lstStyle/>
          <a:p>
            <a:r>
              <a:rPr lang="en-US" sz="18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022EA6AE-946C-41B6-B633-6A731962C67C}"/>
              </a:ext>
            </a:extLst>
          </p:cNvPr>
          <p:cNvSpPr txBox="1"/>
          <p:nvPr/>
        </p:nvSpPr>
        <p:spPr>
          <a:xfrm>
            <a:off x="4823857" y="820502"/>
            <a:ext cx="2672526"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Instructions:</a:t>
            </a:r>
          </a:p>
        </p:txBody>
      </p:sp>
      <p:sp>
        <p:nvSpPr>
          <p:cNvPr id="4" name="TextBox 3">
            <a:extLst>
              <a:ext uri="{FF2B5EF4-FFF2-40B4-BE49-F238E27FC236}">
                <a16:creationId xmlns:a16="http://schemas.microsoft.com/office/drawing/2014/main" id="{DE43088D-F663-4089-B4A8-F6D96169220E}"/>
              </a:ext>
            </a:extLst>
          </p:cNvPr>
          <p:cNvSpPr txBox="1"/>
          <p:nvPr/>
        </p:nvSpPr>
        <p:spPr>
          <a:xfrm>
            <a:off x="3172784" y="1720840"/>
            <a:ext cx="5974672" cy="341632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following PowerPoint contains all the necessary information to determine the identity of one bacteria.  Following the prompts, click on the step you would like to follow.  This will direct you to the results of that media or test.  Make sure to be keeping detailed notes of each step you follow as you will still be required to turn in a detailed write up outlining your evidence.</a:t>
            </a:r>
          </a:p>
        </p:txBody>
      </p:sp>
      <p:sp>
        <p:nvSpPr>
          <p:cNvPr id="5" name="Arrow: Right 4">
            <a:hlinkClick r:id="rId2" action="ppaction://hlinksldjump"/>
            <a:extLst>
              <a:ext uri="{FF2B5EF4-FFF2-40B4-BE49-F238E27FC236}">
                <a16:creationId xmlns:a16="http://schemas.microsoft.com/office/drawing/2014/main" id="{AA75335C-7354-43D5-8C76-78487CE2C9F3}"/>
              </a:ext>
            </a:extLst>
          </p:cNvPr>
          <p:cNvSpPr/>
          <p:nvPr/>
        </p:nvSpPr>
        <p:spPr>
          <a:xfrm>
            <a:off x="9307254" y="5137160"/>
            <a:ext cx="1798711" cy="120844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B988D0-922B-4FFE-8927-2B324245B5A4}"/>
              </a:ext>
            </a:extLst>
          </p:cNvPr>
          <p:cNvSpPr txBox="1"/>
          <p:nvPr/>
        </p:nvSpPr>
        <p:spPr>
          <a:xfrm>
            <a:off x="9307254" y="5541633"/>
            <a:ext cx="1798711"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Click to Follow</a:t>
            </a:r>
          </a:p>
        </p:txBody>
      </p:sp>
    </p:spTree>
    <p:extLst>
      <p:ext uri="{BB962C8B-B14F-4D97-AF65-F5344CB8AC3E}">
        <p14:creationId xmlns:p14="http://schemas.microsoft.com/office/powerpoint/2010/main" val="5480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449555" y="290829"/>
            <a:ext cx="329288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Bile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F7489AB1-8F0A-4F6F-83F3-E3C6DBD3501B}"/>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246127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52051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MAC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0616EC16-DE75-4A85-BCEF-9CDCB49211A2}"/>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22697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91661"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EMB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1A9F0A3C-8805-429E-818E-E727F09CA82C}"/>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75099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339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HEK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4CE672B0-84EF-47A3-89DA-ADF573FA23E6}"/>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85174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14861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TSI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1FCF2194-5A10-42F5-AC8A-54C15B567286}"/>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4920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021553" y="289689"/>
            <a:ext cx="414889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Motility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C79958BF-21F8-47C3-BB4C-218B139A6D05}"/>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25531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105624" y="447321"/>
            <a:ext cx="397897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Citrate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E35CCC66-4C95-44AB-AEA3-E4FF3C1767AA}"/>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7191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3224861" y="290829"/>
            <a:ext cx="5742278"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Capsule Stain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2FEDDA95-C8E8-4FD0-BE40-385B03B8FC3C}"/>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105436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3381154" y="289689"/>
            <a:ext cx="5429692"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Simple Stain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28967E4D-E455-4B2C-ACA9-97E96D8A5317}"/>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74539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3152726" y="290829"/>
            <a:ext cx="5886548"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Negative Stain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09A943FA-13A5-487B-B559-FD9E78083618}"/>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102842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AA692-745E-4C8F-A1D5-91D76C924557}"/>
              </a:ext>
            </a:extLst>
          </p:cNvPr>
          <p:cNvSpPr>
            <a:spLocks noGrp="1"/>
          </p:cNvSpPr>
          <p:nvPr>
            <p:ph type="ftr" sz="quarter" idx="11"/>
          </p:nvPr>
        </p:nvSpPr>
        <p:spPr/>
        <p:txBody>
          <a:bodyPr/>
          <a:lstStyle/>
          <a:p>
            <a:r>
              <a:rPr lang="en-US" sz="1800" dirty="0">
                <a:solidFill>
                  <a:schemeClr val="tx1"/>
                </a:solidFill>
                <a:latin typeface="Arial" panose="020B0604020202020204" pitchFamily="34" charset="0"/>
                <a:cs typeface="Arial" panose="020B0604020202020204" pitchFamily="34" charset="0"/>
              </a:rPr>
              <a:t>Unknown</a:t>
            </a:r>
            <a:r>
              <a:rPr lang="en-US" sz="16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X</a:t>
            </a:r>
            <a:endParaRPr lang="en-US" sz="16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FF41158-AADD-4C9C-ADEF-716A7B1830AC}"/>
              </a:ext>
            </a:extLst>
          </p:cNvPr>
          <p:cNvSpPr/>
          <p:nvPr/>
        </p:nvSpPr>
        <p:spPr>
          <a:xfrm>
            <a:off x="1225118" y="235259"/>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Pure Culture</a:t>
            </a:r>
          </a:p>
        </p:txBody>
      </p:sp>
      <p:sp>
        <p:nvSpPr>
          <p:cNvPr id="4" name="Rectangle 3">
            <a:extLst>
              <a:ext uri="{FF2B5EF4-FFF2-40B4-BE49-F238E27FC236}">
                <a16:creationId xmlns:a16="http://schemas.microsoft.com/office/drawing/2014/main" id="{5C5189AA-545B-42DF-8B47-29ABEBA19F81}"/>
              </a:ext>
            </a:extLst>
          </p:cNvPr>
          <p:cNvSpPr/>
          <p:nvPr/>
        </p:nvSpPr>
        <p:spPr>
          <a:xfrm>
            <a:off x="7174636" y="235259"/>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Gram Stain</a:t>
            </a:r>
          </a:p>
        </p:txBody>
      </p:sp>
      <p:sp>
        <p:nvSpPr>
          <p:cNvPr id="5" name="Rectangle 4">
            <a:hlinkClick r:id="rId2" action="ppaction://hlinksldjump"/>
            <a:extLst>
              <a:ext uri="{FF2B5EF4-FFF2-40B4-BE49-F238E27FC236}">
                <a16:creationId xmlns:a16="http://schemas.microsoft.com/office/drawing/2014/main" id="{5696C9A5-6132-45EA-BFE1-C664FBCE771C}"/>
              </a:ext>
            </a:extLst>
          </p:cNvPr>
          <p:cNvSpPr/>
          <p:nvPr/>
        </p:nvSpPr>
        <p:spPr>
          <a:xfrm>
            <a:off x="2210539" y="5259989"/>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8" name="Rectangle 7">
            <a:hlinkClick r:id="rId3" action="ppaction://hlinksldjump"/>
            <a:extLst>
              <a:ext uri="{FF2B5EF4-FFF2-40B4-BE49-F238E27FC236}">
                <a16:creationId xmlns:a16="http://schemas.microsoft.com/office/drawing/2014/main" id="{ADDAF4A5-B9F5-4887-88BE-806779638593}"/>
              </a:ext>
            </a:extLst>
          </p:cNvPr>
          <p:cNvSpPr/>
          <p:nvPr/>
        </p:nvSpPr>
        <p:spPr>
          <a:xfrm>
            <a:off x="8164494"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9" name="TextBox 8">
            <a:extLst>
              <a:ext uri="{FF2B5EF4-FFF2-40B4-BE49-F238E27FC236}">
                <a16:creationId xmlns:a16="http://schemas.microsoft.com/office/drawing/2014/main" id="{8C2FA4B1-5524-46C6-95DD-C92C831ED7B4}"/>
              </a:ext>
            </a:extLst>
          </p:cNvPr>
          <p:cNvSpPr txBox="1"/>
          <p:nvPr/>
        </p:nvSpPr>
        <p:spPr>
          <a:xfrm>
            <a:off x="1216240" y="3821356"/>
            <a:ext cx="3977196"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plate your bacteria on a NA plate and receive the following growth.</a:t>
            </a:r>
          </a:p>
        </p:txBody>
      </p:sp>
      <p:sp>
        <p:nvSpPr>
          <p:cNvPr id="10" name="TextBox 9">
            <a:extLst>
              <a:ext uri="{FF2B5EF4-FFF2-40B4-BE49-F238E27FC236}">
                <a16:creationId xmlns:a16="http://schemas.microsoft.com/office/drawing/2014/main" id="{6D593257-C365-4422-B878-8E370FACAB5F}"/>
              </a:ext>
            </a:extLst>
          </p:cNvPr>
          <p:cNvSpPr txBox="1"/>
          <p:nvPr/>
        </p:nvSpPr>
        <p:spPr>
          <a:xfrm>
            <a:off x="7174634" y="3861908"/>
            <a:ext cx="3977197"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and view your slide using the 100x objective on your microscope.</a:t>
            </a:r>
          </a:p>
        </p:txBody>
      </p:sp>
      <p:sp>
        <p:nvSpPr>
          <p:cNvPr id="11" name="TextBox 10">
            <a:extLst>
              <a:ext uri="{FF2B5EF4-FFF2-40B4-BE49-F238E27FC236}">
                <a16:creationId xmlns:a16="http://schemas.microsoft.com/office/drawing/2014/main" id="{9F83C8A2-7537-4959-872F-949FF329DC5B}"/>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Tree>
    <p:extLst>
      <p:ext uri="{BB962C8B-B14F-4D97-AF65-F5344CB8AC3E}">
        <p14:creationId xmlns:p14="http://schemas.microsoft.com/office/powerpoint/2010/main" val="100760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3342490" y="290829"/>
            <a:ext cx="5507020"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Oxidase Test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26D52581-D828-4F9C-9385-C2FB461C8AEE}"/>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06796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2884223" y="289689"/>
            <a:ext cx="64235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Endospore Stain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BD71A245-6BDF-49FB-95DA-06ED5FE88DD5}"/>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275172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3284781" y="289689"/>
            <a:ext cx="56224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Catalase Test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2A55C291-6DBF-4259-B7EB-22939CF1B75C}"/>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78472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91E3C9-6292-4DD5-8CB7-208711383491}"/>
              </a:ext>
            </a:extLst>
          </p:cNvPr>
          <p:cNvSpPr>
            <a:spLocks noGrp="1"/>
          </p:cNvSpPr>
          <p:nvPr>
            <p:ph type="ftr" sz="quarter" idx="11"/>
          </p:nvPr>
        </p:nvSpPr>
        <p:spPr/>
        <p:txBody>
          <a:bodyPr/>
          <a:lstStyle/>
          <a:p>
            <a:r>
              <a:rPr lang="en-US"/>
              <a:t>Unknown X</a:t>
            </a:r>
          </a:p>
        </p:txBody>
      </p:sp>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431575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458B33-F8FE-48DB-823B-F84F032A0229}"/>
              </a:ext>
            </a:extLst>
          </p:cNvPr>
          <p:cNvSpPr>
            <a:spLocks noGrp="1"/>
          </p:cNvSpPr>
          <p:nvPr>
            <p:ph type="ftr" sz="quarter" idx="11"/>
          </p:nvPr>
        </p:nvSpPr>
        <p:spPr/>
        <p:txBody>
          <a:bodyPr/>
          <a:lstStyle/>
          <a:p>
            <a:r>
              <a:rPr lang="en-US"/>
              <a:t>Unknown X</a:t>
            </a:r>
          </a:p>
        </p:txBody>
      </p:sp>
      <p:sp>
        <p:nvSpPr>
          <p:cNvPr id="3" name="TextBox 2">
            <a:extLst>
              <a:ext uri="{FF2B5EF4-FFF2-40B4-BE49-F238E27FC236}">
                <a16:creationId xmlns:a16="http://schemas.microsoft.com/office/drawing/2014/main" id="{CADE46A2-A1DA-482D-9DCC-8BEE445CDE92}"/>
              </a:ext>
            </a:extLst>
          </p:cNvPr>
          <p:cNvSpPr txBox="1"/>
          <p:nvPr/>
        </p:nvSpPr>
        <p:spPr>
          <a:xfrm>
            <a:off x="792945" y="2036814"/>
            <a:ext cx="10606109" cy="707886"/>
          </a:xfrm>
          <a:prstGeom prst="rect">
            <a:avLst/>
          </a:prstGeom>
          <a:noFill/>
        </p:spPr>
        <p:txBody>
          <a:bodyPr wrap="none" rtlCol="0">
            <a:spAutoFit/>
          </a:bodyPr>
          <a:lstStyle/>
          <a:p>
            <a:r>
              <a:rPr lang="en-US" sz="4000" b="1" dirty="0">
                <a:latin typeface="Arial" panose="020B0604020202020204" pitchFamily="34" charset="0"/>
                <a:cs typeface="Arial" panose="020B0604020202020204" pitchFamily="34" charset="0"/>
              </a:rPr>
              <a:t>Would you like to perform any other tests?</a:t>
            </a:r>
          </a:p>
        </p:txBody>
      </p:sp>
      <p:sp>
        <p:nvSpPr>
          <p:cNvPr id="4" name="Rectangle 3">
            <a:hlinkClick r:id="rId2" action="ppaction://hlinksldjump"/>
            <a:extLst>
              <a:ext uri="{FF2B5EF4-FFF2-40B4-BE49-F238E27FC236}">
                <a16:creationId xmlns:a16="http://schemas.microsoft.com/office/drawing/2014/main" id="{ED90AECC-BC71-4B97-96E1-F9CC77416064}"/>
              </a:ext>
            </a:extLst>
          </p:cNvPr>
          <p:cNvSpPr/>
          <p:nvPr/>
        </p:nvSpPr>
        <p:spPr>
          <a:xfrm>
            <a:off x="3252043" y="3429000"/>
            <a:ext cx="1573114"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YES</a:t>
            </a:r>
          </a:p>
        </p:txBody>
      </p:sp>
      <p:sp>
        <p:nvSpPr>
          <p:cNvPr id="7" name="Rectangle 6">
            <a:hlinkClick r:id="rId3" action="ppaction://hlinksldjump"/>
            <a:extLst>
              <a:ext uri="{FF2B5EF4-FFF2-40B4-BE49-F238E27FC236}">
                <a16:creationId xmlns:a16="http://schemas.microsoft.com/office/drawing/2014/main" id="{A6F638A5-3EC9-481E-B424-31B473516F64}"/>
              </a:ext>
            </a:extLst>
          </p:cNvPr>
          <p:cNvSpPr/>
          <p:nvPr/>
        </p:nvSpPr>
        <p:spPr>
          <a:xfrm>
            <a:off x="7183385" y="3429000"/>
            <a:ext cx="1573114"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NO</a:t>
            </a:r>
          </a:p>
        </p:txBody>
      </p:sp>
    </p:spTree>
    <p:extLst>
      <p:ext uri="{BB962C8B-B14F-4D97-AF65-F5344CB8AC3E}">
        <p14:creationId xmlns:p14="http://schemas.microsoft.com/office/powerpoint/2010/main" val="336886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BB980-9E08-4E7F-AF6B-FB2AE350FFCD}"/>
              </a:ext>
            </a:extLst>
          </p:cNvPr>
          <p:cNvSpPr>
            <a:spLocks noGrp="1"/>
          </p:cNvSpPr>
          <p:nvPr>
            <p:ph type="ftr" sz="quarter" idx="11"/>
          </p:nvPr>
        </p:nvSpPr>
        <p:spPr/>
        <p:txBody>
          <a:bodyPr/>
          <a:lstStyle/>
          <a:p>
            <a:r>
              <a:rPr lang="en-US"/>
              <a:t>Unknown X</a:t>
            </a:r>
          </a:p>
        </p:txBody>
      </p:sp>
      <p:sp>
        <p:nvSpPr>
          <p:cNvPr id="3" name="TextBox 2">
            <a:extLst>
              <a:ext uri="{FF2B5EF4-FFF2-40B4-BE49-F238E27FC236}">
                <a16:creationId xmlns:a16="http://schemas.microsoft.com/office/drawing/2014/main" id="{2A2EEA66-4CF8-42F8-9CAC-E2F748B866E2}"/>
              </a:ext>
            </a:extLst>
          </p:cNvPr>
          <p:cNvSpPr txBox="1"/>
          <p:nvPr/>
        </p:nvSpPr>
        <p:spPr>
          <a:xfrm>
            <a:off x="786653" y="1252411"/>
            <a:ext cx="10618694" cy="2185214"/>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Congratulations! </a:t>
            </a:r>
          </a:p>
          <a:p>
            <a:pPr algn="ctr"/>
            <a:r>
              <a:rPr lang="en-US" sz="3200" dirty="0">
                <a:latin typeface="Arial" panose="020B0604020202020204" pitchFamily="34" charset="0"/>
                <a:cs typeface="Arial" panose="020B0604020202020204" pitchFamily="34" charset="0"/>
              </a:rPr>
              <a:t>You have reached the end of the simulation. Press FINISH to end the show. Press START to return to the beginning.</a:t>
            </a:r>
          </a:p>
        </p:txBody>
      </p:sp>
      <p:sp>
        <p:nvSpPr>
          <p:cNvPr id="4" name="Rectangle 3">
            <a:extLst>
              <a:ext uri="{FF2B5EF4-FFF2-40B4-BE49-F238E27FC236}">
                <a16:creationId xmlns:a16="http://schemas.microsoft.com/office/drawing/2014/main" id="{9475327F-484C-4E81-A151-ECB92A3C6A52}"/>
              </a:ext>
            </a:extLst>
          </p:cNvPr>
          <p:cNvSpPr/>
          <p:nvPr/>
        </p:nvSpPr>
        <p:spPr>
          <a:xfrm>
            <a:off x="1389528" y="3881718"/>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Finish</a:t>
            </a:r>
          </a:p>
        </p:txBody>
      </p:sp>
      <p:sp>
        <p:nvSpPr>
          <p:cNvPr id="6" name="Rectangle 5">
            <a:hlinkClick r:id="rId2" action="ppaction://hlinksldjump"/>
            <a:extLst>
              <a:ext uri="{FF2B5EF4-FFF2-40B4-BE49-F238E27FC236}">
                <a16:creationId xmlns:a16="http://schemas.microsoft.com/office/drawing/2014/main" id="{6AB8AC74-5940-41A6-9031-F131862988EA}"/>
              </a:ext>
            </a:extLst>
          </p:cNvPr>
          <p:cNvSpPr/>
          <p:nvPr/>
        </p:nvSpPr>
        <p:spPr>
          <a:xfrm>
            <a:off x="7794813" y="3881718"/>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91875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F16C5-3AB1-44AA-BF2A-D7862BDB6818}"/>
              </a:ext>
            </a:extLst>
          </p:cNvPr>
          <p:cNvSpPr>
            <a:spLocks noGrp="1"/>
          </p:cNvSpPr>
          <p:nvPr>
            <p:ph type="ftr" sz="quarter" idx="11"/>
          </p:nvPr>
        </p:nvSpPr>
        <p:spPr/>
        <p:txBody>
          <a:bodyPr/>
          <a:lstStyle/>
          <a:p>
            <a:r>
              <a:rPr lang="en-US" sz="18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518BF887-5CED-494D-85BB-09C25992F859}"/>
              </a:ext>
            </a:extLst>
          </p:cNvPr>
          <p:cNvSpPr txBox="1"/>
          <p:nvPr/>
        </p:nvSpPr>
        <p:spPr>
          <a:xfrm>
            <a:off x="2573048" y="310718"/>
            <a:ext cx="70459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Positive Test Options:</a:t>
            </a:r>
          </a:p>
        </p:txBody>
      </p:sp>
      <p:sp>
        <p:nvSpPr>
          <p:cNvPr id="4" name="Rectangle 3">
            <a:hlinkClick r:id="rId2" action="ppaction://hlinksldjump"/>
            <a:extLst>
              <a:ext uri="{FF2B5EF4-FFF2-40B4-BE49-F238E27FC236}">
                <a16:creationId xmlns:a16="http://schemas.microsoft.com/office/drawing/2014/main" id="{0571DBC0-48D8-420E-91B9-482C855D58CD}"/>
              </a:ext>
            </a:extLst>
          </p:cNvPr>
          <p:cNvSpPr/>
          <p:nvPr/>
        </p:nvSpPr>
        <p:spPr>
          <a:xfrm>
            <a:off x="2218678" y="16241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09EAA08B-F21E-402B-B6F9-97388E868FC5}"/>
              </a:ext>
            </a:extLst>
          </p:cNvPr>
          <p:cNvSpPr/>
          <p:nvPr/>
        </p:nvSpPr>
        <p:spPr>
          <a:xfrm>
            <a:off x="8153400" y="16241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15345E51-4299-41B8-9BCF-DC2344465BC2}"/>
              </a:ext>
            </a:extLst>
          </p:cNvPr>
          <p:cNvSpPr/>
          <p:nvPr/>
        </p:nvSpPr>
        <p:spPr>
          <a:xfrm>
            <a:off x="7591887" y="342900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F34DEC2B-1A22-4168-A75C-43A0CC6DC3A7}"/>
              </a:ext>
            </a:extLst>
          </p:cNvPr>
          <p:cNvSpPr/>
          <p:nvPr/>
        </p:nvSpPr>
        <p:spPr>
          <a:xfrm>
            <a:off x="2780191" y="340927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60F1B1F1-D215-420C-9FB0-B975F39AE764}"/>
              </a:ext>
            </a:extLst>
          </p:cNvPr>
          <p:cNvSpPr/>
          <p:nvPr/>
        </p:nvSpPr>
        <p:spPr>
          <a:xfrm>
            <a:off x="5186038" y="4982105"/>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2" name="Rectangle 11">
            <a:hlinkClick r:id="rId7" action="ppaction://hlinksldjump"/>
            <a:extLst>
              <a:ext uri="{FF2B5EF4-FFF2-40B4-BE49-F238E27FC236}">
                <a16:creationId xmlns:a16="http://schemas.microsoft.com/office/drawing/2014/main" id="{9D988396-7F8B-4216-AB84-14191C311779}"/>
              </a:ext>
            </a:extLst>
          </p:cNvPr>
          <p:cNvSpPr/>
          <p:nvPr/>
        </p:nvSpPr>
        <p:spPr>
          <a:xfrm>
            <a:off x="10983350" y="6180718"/>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214190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EF1E5F-1084-490D-BF03-39382268E2EF}"/>
              </a:ext>
            </a:extLst>
          </p:cNvPr>
          <p:cNvSpPr>
            <a:spLocks noGrp="1"/>
          </p:cNvSpPr>
          <p:nvPr>
            <p:ph type="ftr" sz="quarter" idx="11"/>
          </p:nvPr>
        </p:nvSpPr>
        <p:spPr/>
        <p:txBody>
          <a:bodyPr/>
          <a:lstStyle/>
          <a:p>
            <a:r>
              <a:rPr lang="en-US" sz="18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BBDC3CD2-E64B-4101-A924-3D6AB3183750}"/>
              </a:ext>
            </a:extLst>
          </p:cNvPr>
          <p:cNvSpPr txBox="1"/>
          <p:nvPr/>
        </p:nvSpPr>
        <p:spPr>
          <a:xfrm>
            <a:off x="2487287" y="284085"/>
            <a:ext cx="721742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Negative Test Options:</a:t>
            </a:r>
          </a:p>
        </p:txBody>
      </p:sp>
      <p:sp>
        <p:nvSpPr>
          <p:cNvPr id="4" name="Rectangle 3">
            <a:hlinkClick r:id="rId2" action="ppaction://hlinksldjump"/>
            <a:extLst>
              <a:ext uri="{FF2B5EF4-FFF2-40B4-BE49-F238E27FC236}">
                <a16:creationId xmlns:a16="http://schemas.microsoft.com/office/drawing/2014/main" id="{E8113C05-01A5-4024-BB0B-2203A6F5A599}"/>
              </a:ext>
            </a:extLst>
          </p:cNvPr>
          <p:cNvSpPr/>
          <p:nvPr/>
        </p:nvSpPr>
        <p:spPr>
          <a:xfrm>
            <a:off x="3120623" y="150687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97EC0BCE-D77F-4604-8000-66720CAE9ACC}"/>
              </a:ext>
            </a:extLst>
          </p:cNvPr>
          <p:cNvSpPr/>
          <p:nvPr/>
        </p:nvSpPr>
        <p:spPr>
          <a:xfrm>
            <a:off x="1300701"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2FC17461-90FD-4177-96CA-E4D4A8478039}"/>
              </a:ext>
            </a:extLst>
          </p:cNvPr>
          <p:cNvSpPr/>
          <p:nvPr/>
        </p:nvSpPr>
        <p:spPr>
          <a:xfrm>
            <a:off x="9071377"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D87A9A7F-0C44-47E5-9D7A-D1371F93193B}"/>
              </a:ext>
            </a:extLst>
          </p:cNvPr>
          <p:cNvSpPr/>
          <p:nvPr/>
        </p:nvSpPr>
        <p:spPr>
          <a:xfrm>
            <a:off x="5186038"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53F35729-5A74-4E6B-AFBE-3D9F712F991D}"/>
              </a:ext>
            </a:extLst>
          </p:cNvPr>
          <p:cNvSpPr/>
          <p:nvPr/>
        </p:nvSpPr>
        <p:spPr>
          <a:xfrm>
            <a:off x="3120623" y="48362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9" name="Rectangle 8">
            <a:hlinkClick r:id="rId7" action="ppaction://hlinksldjump"/>
            <a:extLst>
              <a:ext uri="{FF2B5EF4-FFF2-40B4-BE49-F238E27FC236}">
                <a16:creationId xmlns:a16="http://schemas.microsoft.com/office/drawing/2014/main" id="{4E844D24-76DF-44CC-9824-4BFDB25023EE}"/>
              </a:ext>
            </a:extLst>
          </p:cNvPr>
          <p:cNvSpPr/>
          <p:nvPr/>
        </p:nvSpPr>
        <p:spPr>
          <a:xfrm>
            <a:off x="7251457" y="150138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10" name="Rectangle 9">
            <a:hlinkClick r:id="rId8" action="ppaction://hlinksldjump"/>
            <a:extLst>
              <a:ext uri="{FF2B5EF4-FFF2-40B4-BE49-F238E27FC236}">
                <a16:creationId xmlns:a16="http://schemas.microsoft.com/office/drawing/2014/main" id="{E616C98E-0C69-463C-B91D-32A0D5737237}"/>
              </a:ext>
            </a:extLst>
          </p:cNvPr>
          <p:cNvSpPr/>
          <p:nvPr/>
        </p:nvSpPr>
        <p:spPr>
          <a:xfrm>
            <a:off x="7243439" y="4836219"/>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2" name="Rectangle 11">
            <a:hlinkClick r:id="rId9" action="ppaction://hlinksldjump"/>
            <a:extLst>
              <a:ext uri="{FF2B5EF4-FFF2-40B4-BE49-F238E27FC236}">
                <a16:creationId xmlns:a16="http://schemas.microsoft.com/office/drawing/2014/main" id="{D77650B1-6347-4311-A44D-5E786D9E7CB3}"/>
              </a:ext>
            </a:extLst>
          </p:cNvPr>
          <p:cNvSpPr/>
          <p:nvPr/>
        </p:nvSpPr>
        <p:spPr>
          <a:xfrm>
            <a:off x="10983350" y="6180718"/>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45117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5A9EB3-84C2-4A8C-9DEE-F1C6EF5B5DA9}"/>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34CC39CE-DA0A-42F3-B7F4-E004F1AADBB5}"/>
              </a:ext>
            </a:extLst>
          </p:cNvPr>
          <p:cNvSpPr txBox="1"/>
          <p:nvPr/>
        </p:nvSpPr>
        <p:spPr>
          <a:xfrm>
            <a:off x="3614198" y="239697"/>
            <a:ext cx="49636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Other Test Options:</a:t>
            </a:r>
          </a:p>
        </p:txBody>
      </p:sp>
      <p:sp>
        <p:nvSpPr>
          <p:cNvPr id="4" name="Rectangle 3">
            <a:hlinkClick r:id="rId2" action="ppaction://hlinksldjump"/>
            <a:extLst>
              <a:ext uri="{FF2B5EF4-FFF2-40B4-BE49-F238E27FC236}">
                <a16:creationId xmlns:a16="http://schemas.microsoft.com/office/drawing/2014/main" id="{EC1C8E94-9C41-4051-99FA-77A0BAFEA03F}"/>
              </a:ext>
            </a:extLst>
          </p:cNvPr>
          <p:cNvSpPr/>
          <p:nvPr/>
        </p:nvSpPr>
        <p:spPr>
          <a:xfrm>
            <a:off x="3237270" y="1459411"/>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BCF048BE-026F-4865-8A90-A62022D1FB90}"/>
              </a:ext>
            </a:extLst>
          </p:cNvPr>
          <p:cNvSpPr/>
          <p:nvPr/>
        </p:nvSpPr>
        <p:spPr>
          <a:xfrm>
            <a:off x="7134809" y="1420091"/>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E6890391-B4B2-4283-8CE0-8B48137E8920}"/>
              </a:ext>
            </a:extLst>
          </p:cNvPr>
          <p:cNvSpPr/>
          <p:nvPr/>
        </p:nvSpPr>
        <p:spPr>
          <a:xfrm>
            <a:off x="1270865" y="292548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6027BCCD-BCC5-4E3D-B5DB-3A5A887650A8}"/>
              </a:ext>
            </a:extLst>
          </p:cNvPr>
          <p:cNvSpPr/>
          <p:nvPr/>
        </p:nvSpPr>
        <p:spPr>
          <a:xfrm>
            <a:off x="5186038" y="292240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Capsule Stain</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F8B945D2-C631-4121-A9F0-2183077862F0}"/>
              </a:ext>
            </a:extLst>
          </p:cNvPr>
          <p:cNvSpPr/>
          <p:nvPr/>
        </p:nvSpPr>
        <p:spPr>
          <a:xfrm>
            <a:off x="9101213" y="292240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9" name="Rectangle 8">
            <a:hlinkClick r:id="rId7" action="ppaction://hlinksldjump"/>
            <a:extLst>
              <a:ext uri="{FF2B5EF4-FFF2-40B4-BE49-F238E27FC236}">
                <a16:creationId xmlns:a16="http://schemas.microsoft.com/office/drawing/2014/main" id="{477EDD2B-828E-40C0-9361-E42816498467}"/>
              </a:ext>
            </a:extLst>
          </p:cNvPr>
          <p:cNvSpPr/>
          <p:nvPr/>
        </p:nvSpPr>
        <p:spPr>
          <a:xfrm>
            <a:off x="3237270" y="442439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10" name="Rectangle 9">
            <a:hlinkClick r:id="rId8" action="ppaction://hlinksldjump"/>
            <a:extLst>
              <a:ext uri="{FF2B5EF4-FFF2-40B4-BE49-F238E27FC236}">
                <a16:creationId xmlns:a16="http://schemas.microsoft.com/office/drawing/2014/main" id="{4F895C3A-920F-472F-871E-56E16EE9FC47}"/>
              </a:ext>
            </a:extLst>
          </p:cNvPr>
          <p:cNvSpPr/>
          <p:nvPr/>
        </p:nvSpPr>
        <p:spPr>
          <a:xfrm>
            <a:off x="7134809" y="4424394"/>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All</a:t>
            </a:r>
          </a:p>
          <a:p>
            <a:pPr algn="ctr"/>
            <a:r>
              <a:rPr lang="en-US" sz="2400" dirty="0">
                <a:latin typeface="Arial" panose="020B0604020202020204" pitchFamily="34" charset="0"/>
                <a:cs typeface="Arial" panose="020B0604020202020204" pitchFamily="34" charset="0"/>
              </a:rPr>
              <a:t>Options</a:t>
            </a:r>
            <a:endParaRPr lang="en-US" dirty="0">
              <a:latin typeface="Arial" panose="020B0604020202020204" pitchFamily="34" charset="0"/>
              <a:cs typeface="Arial" panose="020B0604020202020204" pitchFamily="34" charset="0"/>
            </a:endParaRPr>
          </a:p>
        </p:txBody>
      </p:sp>
      <p:sp>
        <p:nvSpPr>
          <p:cNvPr id="12" name="Rectangle 11">
            <a:hlinkClick r:id="rId9" action="ppaction://hlinksldjump"/>
            <a:extLst>
              <a:ext uri="{FF2B5EF4-FFF2-40B4-BE49-F238E27FC236}">
                <a16:creationId xmlns:a16="http://schemas.microsoft.com/office/drawing/2014/main" id="{7A613BEE-9990-4108-A11F-F18AB300C6C1}"/>
              </a:ext>
            </a:extLst>
          </p:cNvPr>
          <p:cNvSpPr/>
          <p:nvPr/>
        </p:nvSpPr>
        <p:spPr>
          <a:xfrm>
            <a:off x="10983350" y="6180718"/>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16436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C3F9C7-725B-4C33-B636-62F74D82E2BE}"/>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F64D0064-EF08-44A1-8BE9-AF893BF58D60}"/>
              </a:ext>
            </a:extLst>
          </p:cNvPr>
          <p:cNvSpPr txBox="1"/>
          <p:nvPr/>
        </p:nvSpPr>
        <p:spPr>
          <a:xfrm>
            <a:off x="3970867" y="85455"/>
            <a:ext cx="425026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All Test Options:</a:t>
            </a:r>
          </a:p>
        </p:txBody>
      </p:sp>
      <p:sp>
        <p:nvSpPr>
          <p:cNvPr id="4" name="Rectangle 3">
            <a:hlinkClick r:id="rId2" action="ppaction://hlinksldjump"/>
            <a:extLst>
              <a:ext uri="{FF2B5EF4-FFF2-40B4-BE49-F238E27FC236}">
                <a16:creationId xmlns:a16="http://schemas.microsoft.com/office/drawing/2014/main" id="{8238ADD2-DE96-479F-9885-AD5117C30CD8}"/>
              </a:ext>
            </a:extLst>
          </p:cNvPr>
          <p:cNvSpPr/>
          <p:nvPr/>
        </p:nvSpPr>
        <p:spPr>
          <a:xfrm>
            <a:off x="760400" y="106699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2FD64FDA-6A7C-4E4E-842E-DB8A7D926257}"/>
              </a:ext>
            </a:extLst>
          </p:cNvPr>
          <p:cNvSpPr/>
          <p:nvPr/>
        </p:nvSpPr>
        <p:spPr>
          <a:xfrm>
            <a:off x="3532141"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EA3C0876-4F8E-4BF6-BB04-8259E319115D}"/>
              </a:ext>
            </a:extLst>
          </p:cNvPr>
          <p:cNvSpPr/>
          <p:nvPr/>
        </p:nvSpPr>
        <p:spPr>
          <a:xfrm>
            <a:off x="6715628"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E173B9CD-A981-410B-9F29-81544B9C5ABE}"/>
              </a:ext>
            </a:extLst>
          </p:cNvPr>
          <p:cNvSpPr/>
          <p:nvPr/>
        </p:nvSpPr>
        <p:spPr>
          <a:xfrm>
            <a:off x="9611678" y="10641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6C7AFD54-092B-4A1C-90C8-04C4E7F66F15}"/>
              </a:ext>
            </a:extLst>
          </p:cNvPr>
          <p:cNvSpPr/>
          <p:nvPr/>
        </p:nvSpPr>
        <p:spPr>
          <a:xfrm>
            <a:off x="9611678" y="237190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9" name="Rectangle 8">
            <a:hlinkClick r:id="rId7" action="ppaction://hlinksldjump"/>
            <a:extLst>
              <a:ext uri="{FF2B5EF4-FFF2-40B4-BE49-F238E27FC236}">
                <a16:creationId xmlns:a16="http://schemas.microsoft.com/office/drawing/2014/main" id="{885C2A6C-3352-4A11-8E87-63CFEF32C053}"/>
              </a:ext>
            </a:extLst>
          </p:cNvPr>
          <p:cNvSpPr/>
          <p:nvPr/>
        </p:nvSpPr>
        <p:spPr>
          <a:xfrm>
            <a:off x="760400"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10" name="Rectangle 9">
            <a:hlinkClick r:id="rId8" action="ppaction://hlinksldjump"/>
            <a:extLst>
              <a:ext uri="{FF2B5EF4-FFF2-40B4-BE49-F238E27FC236}">
                <a16:creationId xmlns:a16="http://schemas.microsoft.com/office/drawing/2014/main" id="{174259F7-9BBF-4EC3-9E5D-866DEC79A15A}"/>
              </a:ext>
            </a:extLst>
          </p:cNvPr>
          <p:cNvSpPr/>
          <p:nvPr/>
        </p:nvSpPr>
        <p:spPr>
          <a:xfrm>
            <a:off x="760400"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11" name="Rectangle 10">
            <a:hlinkClick r:id="rId9" action="ppaction://hlinksldjump"/>
            <a:extLst>
              <a:ext uri="{FF2B5EF4-FFF2-40B4-BE49-F238E27FC236}">
                <a16:creationId xmlns:a16="http://schemas.microsoft.com/office/drawing/2014/main" id="{189A9DC6-56F6-4EAF-9404-21906D793D6B}"/>
              </a:ext>
            </a:extLst>
          </p:cNvPr>
          <p:cNvSpPr/>
          <p:nvPr/>
        </p:nvSpPr>
        <p:spPr>
          <a:xfrm>
            <a:off x="6715628" y="235804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12" name="Rectangle 11">
            <a:hlinkClick r:id="rId10" action="ppaction://hlinksldjump"/>
            <a:extLst>
              <a:ext uri="{FF2B5EF4-FFF2-40B4-BE49-F238E27FC236}">
                <a16:creationId xmlns:a16="http://schemas.microsoft.com/office/drawing/2014/main" id="{75E71D00-5B49-42AD-9E5F-46C405DEB097}"/>
              </a:ext>
            </a:extLst>
          </p:cNvPr>
          <p:cNvSpPr/>
          <p:nvPr/>
        </p:nvSpPr>
        <p:spPr>
          <a:xfrm>
            <a:off x="3523641"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13" name="Rectangle 12">
            <a:hlinkClick r:id="rId11" action="ppaction://hlinksldjump"/>
            <a:extLst>
              <a:ext uri="{FF2B5EF4-FFF2-40B4-BE49-F238E27FC236}">
                <a16:creationId xmlns:a16="http://schemas.microsoft.com/office/drawing/2014/main" id="{05F6BA8B-F00F-4416-A7FB-D2709C991111}"/>
              </a:ext>
            </a:extLst>
          </p:cNvPr>
          <p:cNvSpPr/>
          <p:nvPr/>
        </p:nvSpPr>
        <p:spPr>
          <a:xfrm>
            <a:off x="3532141"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14" name="Rectangle 13">
            <a:hlinkClick r:id="rId12" action="ppaction://hlinksldjump"/>
            <a:extLst>
              <a:ext uri="{FF2B5EF4-FFF2-40B4-BE49-F238E27FC236}">
                <a16:creationId xmlns:a16="http://schemas.microsoft.com/office/drawing/2014/main" id="{5E5F0EA8-D72F-4F1D-BFB0-5F0C4D1CCFE1}"/>
              </a:ext>
            </a:extLst>
          </p:cNvPr>
          <p:cNvSpPr/>
          <p:nvPr/>
        </p:nvSpPr>
        <p:spPr>
          <a:xfrm>
            <a:off x="3532141"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15" name="Rectangle 14">
            <a:hlinkClick r:id="rId13" action="ppaction://hlinksldjump"/>
            <a:extLst>
              <a:ext uri="{FF2B5EF4-FFF2-40B4-BE49-F238E27FC236}">
                <a16:creationId xmlns:a16="http://schemas.microsoft.com/office/drawing/2014/main" id="{3257BE58-9348-4820-AC49-BA06ABEC2572}"/>
              </a:ext>
            </a:extLst>
          </p:cNvPr>
          <p:cNvSpPr/>
          <p:nvPr/>
        </p:nvSpPr>
        <p:spPr>
          <a:xfrm>
            <a:off x="961167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16" name="Rectangle 15">
            <a:hlinkClick r:id="rId14" action="ppaction://hlinksldjump"/>
            <a:extLst>
              <a:ext uri="{FF2B5EF4-FFF2-40B4-BE49-F238E27FC236}">
                <a16:creationId xmlns:a16="http://schemas.microsoft.com/office/drawing/2014/main" id="{29BAFA1D-BB38-4758-96A4-039E5E5D1772}"/>
              </a:ext>
            </a:extLst>
          </p:cNvPr>
          <p:cNvSpPr/>
          <p:nvPr/>
        </p:nvSpPr>
        <p:spPr>
          <a:xfrm>
            <a:off x="671562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17" name="Rectangle 16">
            <a:hlinkClick r:id="rId15" action="ppaction://hlinksldjump"/>
            <a:extLst>
              <a:ext uri="{FF2B5EF4-FFF2-40B4-BE49-F238E27FC236}">
                <a16:creationId xmlns:a16="http://schemas.microsoft.com/office/drawing/2014/main" id="{E7536B53-07C5-422C-9B5D-0FBFCF9C0D24}"/>
              </a:ext>
            </a:extLst>
          </p:cNvPr>
          <p:cNvSpPr/>
          <p:nvPr/>
        </p:nvSpPr>
        <p:spPr>
          <a:xfrm>
            <a:off x="6715628"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Capsule Stain</a:t>
            </a:r>
            <a:endParaRPr lang="en-US" dirty="0">
              <a:latin typeface="Arial" panose="020B0604020202020204" pitchFamily="34" charset="0"/>
              <a:cs typeface="Arial" panose="020B0604020202020204" pitchFamily="34" charset="0"/>
            </a:endParaRPr>
          </a:p>
        </p:txBody>
      </p:sp>
      <p:sp>
        <p:nvSpPr>
          <p:cNvPr id="18" name="Rectangle 17">
            <a:hlinkClick r:id="rId16" action="ppaction://hlinksldjump"/>
            <a:extLst>
              <a:ext uri="{FF2B5EF4-FFF2-40B4-BE49-F238E27FC236}">
                <a16:creationId xmlns:a16="http://schemas.microsoft.com/office/drawing/2014/main" id="{328ACF76-5EC8-4507-97BF-B4E9133351B5}"/>
              </a:ext>
            </a:extLst>
          </p:cNvPr>
          <p:cNvSpPr/>
          <p:nvPr/>
        </p:nvSpPr>
        <p:spPr>
          <a:xfrm>
            <a:off x="9611678" y="364309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19" name="Rectangle 18">
            <a:hlinkClick r:id="rId17" action="ppaction://hlinksldjump"/>
            <a:extLst>
              <a:ext uri="{FF2B5EF4-FFF2-40B4-BE49-F238E27FC236}">
                <a16:creationId xmlns:a16="http://schemas.microsoft.com/office/drawing/2014/main" id="{5428B173-8728-4B36-8338-9026FECC11E2}"/>
              </a:ext>
            </a:extLst>
          </p:cNvPr>
          <p:cNvSpPr/>
          <p:nvPr/>
        </p:nvSpPr>
        <p:spPr>
          <a:xfrm>
            <a:off x="760400"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20" name="Rectangle 19">
            <a:hlinkClick r:id="rId18" action="ppaction://hlinksldjump"/>
            <a:extLst>
              <a:ext uri="{FF2B5EF4-FFF2-40B4-BE49-F238E27FC236}">
                <a16:creationId xmlns:a16="http://schemas.microsoft.com/office/drawing/2014/main" id="{FA394554-570C-41BE-AE4F-6276FD7D1D7E}"/>
              </a:ext>
            </a:extLst>
          </p:cNvPr>
          <p:cNvSpPr/>
          <p:nvPr/>
        </p:nvSpPr>
        <p:spPr>
          <a:xfrm>
            <a:off x="10983350" y="6180718"/>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148076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7261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MSA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A20FAC5B-A535-4E55-BCA8-E4854E34602C}"/>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106236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38605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PEA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28CC3ABF-105B-4C01-B98E-DFF9A3A52C0E}"/>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34402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11FED-7555-43C1-A24C-2E48EC0EFC67}"/>
              </a:ext>
            </a:extLst>
          </p:cNvPr>
          <p:cNvSpPr>
            <a:spLocks noGrp="1"/>
          </p:cNvSpPr>
          <p:nvPr>
            <p:ph type="ftr" sz="quarter" idx="11"/>
          </p:nvPr>
        </p:nvSpPr>
        <p:spPr/>
        <p:txBody>
          <a:bodyPr/>
          <a:lstStyle/>
          <a:p>
            <a:r>
              <a:rPr lang="en-US" sz="1600" dirty="0">
                <a:solidFill>
                  <a:schemeClr val="tx1"/>
                </a:solidFill>
                <a:latin typeface="Arial" panose="020B0604020202020204" pitchFamily="34" charset="0"/>
                <a:cs typeface="Arial" panose="020B0604020202020204" pitchFamily="34" charset="0"/>
              </a:rPr>
              <a:t>Unknown X</a:t>
            </a:r>
          </a:p>
        </p:txBody>
      </p:sp>
      <p:sp>
        <p:nvSpPr>
          <p:cNvPr id="3" name="TextBox 2">
            <a:extLst>
              <a:ext uri="{FF2B5EF4-FFF2-40B4-BE49-F238E27FC236}">
                <a16:creationId xmlns:a16="http://schemas.microsoft.com/office/drawing/2014/main" id="{7394C8CD-107C-4DA7-9D98-EC9278B4D57F}"/>
              </a:ext>
            </a:extLst>
          </p:cNvPr>
          <p:cNvSpPr txBox="1"/>
          <p:nvPr/>
        </p:nvSpPr>
        <p:spPr>
          <a:xfrm>
            <a:off x="4194678" y="354135"/>
            <a:ext cx="380264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Blood Results:</a:t>
            </a:r>
          </a:p>
        </p:txBody>
      </p:sp>
      <p:sp>
        <p:nvSpPr>
          <p:cNvPr id="4" name="Rectangle 3">
            <a:extLst>
              <a:ext uri="{FF2B5EF4-FFF2-40B4-BE49-F238E27FC236}">
                <a16:creationId xmlns:a16="http://schemas.microsoft.com/office/drawing/2014/main" id="{F60B41EC-61CC-463C-AB01-C72962A47923}"/>
              </a:ext>
            </a:extLst>
          </p:cNvPr>
          <p:cNvSpPr/>
          <p:nvPr/>
        </p:nvSpPr>
        <p:spPr>
          <a:xfrm>
            <a:off x="4107402" y="1356064"/>
            <a:ext cx="3977196" cy="357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5" name="Rectangle 4">
            <a:hlinkClick r:id="rId2" action="ppaction://hlinksldjump"/>
            <a:extLst>
              <a:ext uri="{FF2B5EF4-FFF2-40B4-BE49-F238E27FC236}">
                <a16:creationId xmlns:a16="http://schemas.microsoft.com/office/drawing/2014/main" id="{5432F93E-CB6A-4320-9078-E5A27F36D6F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7" name="Rectangle 6">
            <a:hlinkClick r:id="rId3" action="ppaction://hlinksldjump"/>
            <a:extLst>
              <a:ext uri="{FF2B5EF4-FFF2-40B4-BE49-F238E27FC236}">
                <a16:creationId xmlns:a16="http://schemas.microsoft.com/office/drawing/2014/main" id="{F3F12AE9-12A4-41FD-BB00-1CDCD51BB29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8" name="Rectangle 7">
            <a:hlinkClick r:id="rId4" action="ppaction://hlinksldjump"/>
            <a:extLst>
              <a:ext uri="{FF2B5EF4-FFF2-40B4-BE49-F238E27FC236}">
                <a16:creationId xmlns:a16="http://schemas.microsoft.com/office/drawing/2014/main" id="{027FC26E-9024-4BFC-A2F6-E3BA0818619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9" name="Rectangle 8">
            <a:hlinkClick r:id="rId5" action="ppaction://hlinksldjump"/>
            <a:extLst>
              <a:ext uri="{FF2B5EF4-FFF2-40B4-BE49-F238E27FC236}">
                <a16:creationId xmlns:a16="http://schemas.microsoft.com/office/drawing/2014/main" id="{D487B2D9-2279-4366-B0B7-826C7E4BB2D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sp>
        <p:nvSpPr>
          <p:cNvPr id="6" name="Rectangle 5">
            <a:hlinkClick r:id="rId6" action="ppaction://hlinksldjump"/>
            <a:extLst>
              <a:ext uri="{FF2B5EF4-FFF2-40B4-BE49-F238E27FC236}">
                <a16:creationId xmlns:a16="http://schemas.microsoft.com/office/drawing/2014/main" id="{C5E5C5D9-4D88-4CDC-8D56-3F8F3DCF8853}"/>
              </a:ext>
            </a:extLst>
          </p:cNvPr>
          <p:cNvSpPr/>
          <p:nvPr/>
        </p:nvSpPr>
        <p:spPr>
          <a:xfrm>
            <a:off x="10983350" y="6268533"/>
            <a:ext cx="896499" cy="5407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Finish</a:t>
            </a:r>
          </a:p>
        </p:txBody>
      </p:sp>
    </p:spTree>
    <p:extLst>
      <p:ext uri="{BB962C8B-B14F-4D97-AF65-F5344CB8AC3E}">
        <p14:creationId xmlns:p14="http://schemas.microsoft.com/office/powerpoint/2010/main" val="408152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617</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Madison Barshick</dc:creator>
  <cp:lastModifiedBy>Madison Barshick</cp:lastModifiedBy>
  <cp:revision>12</cp:revision>
  <dcterms:created xsi:type="dcterms:W3CDTF">2020-06-13T15:01:28Z</dcterms:created>
  <dcterms:modified xsi:type="dcterms:W3CDTF">2020-09-24T00:29:31Z</dcterms:modified>
</cp:coreProperties>
</file>