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457C6A4-5ED0-448B-A65C-62B21F9AE9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dhuffman@malwarebytes.com" TargetMode="External"/><Relationship Id="rId2" Type="http://schemas.openxmlformats.org/officeDocument/2006/relationships/hyperlink" Target="https://github.com/drhuffman12/presentations/tree/master/lattice-core" TargetMode="External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jasonl99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drhuffman12/presentations/blob/master/lattice-core/LatticeCore.CardGame.mp4" TargetMode="External"/><Relationship Id="rId2" Type="http://schemas.openxmlformats.org/officeDocument/2006/relationships/hyperlink" Target="https://github.com/drhuffman12/presentations/blob/master/lattice-core/LatticeCore.CardGame.mp4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jasonl99/lattice-core" TargetMode="External"/><Relationship Id="rId2" Type="http://schemas.openxmlformats.org/officeDocument/2006/relationships/hyperlink" Target="https://crystal-lang.org/" TargetMode="External"/><Relationship Id="rId3" Type="http://schemas.openxmlformats.org/officeDocument/2006/relationships/hyperlink" Target="http://kemalcr.com/" TargetMode="External"/><Relationship Id="rId4" Type="http://schemas.openxmlformats.org/officeDocument/2006/relationships/hyperlink" Target="https://github.com/schovi/baked_file_system" TargetMode="External"/><Relationship Id="rId5" Type="http://schemas.openxmlformats.org/officeDocument/2006/relationships/hyperlink" Target="https://github.com/jasonl99/card_game" TargetMode="External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rhuffman12/presentations/blob/master/lattice-core/LatticeCore.CardGame.mp4" TargetMode="External"/><Relationship Id="rId2" Type="http://schemas.openxmlformats.org/officeDocument/2006/relationships/hyperlink" Target="https://github.com/drhuffman12/presentations/blob/master/lattice-core/LatticeCore.CardGame.mp4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drhuffman12/presentations/blob/master/lattice-core/LatticeCore.CardGame.mp4" TargetMode="External"/><Relationship Id="rId2" Type="http://schemas.openxmlformats.org/officeDocument/2006/relationships/hyperlink" Target="https://github.com/drhuffman12/presentations/blob/master/lattice-core/LatticeCore.CardGame.mp4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Daniel Huffman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dhuffman@malwarebytes.com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Cosmos Team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Clearwater office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https://github.com/drhuffman12/presentations/tree/master/lattice-core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Therefore, I think we should take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deeper look at new technologies that are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 friendly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highly performant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Lattice-core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Kemal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Crystal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WebSockets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that we can keep our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developers productive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our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customers' experience zippy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Crystal, Kemal, WebSockets,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Baked File System,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Jason Landry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https://github.com/jasonl99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https://github.com/drhuffman12/presentations/blob/master/lattice-core/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LatticeCore.CardGame.mp4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340720" y="2723400"/>
            <a:ext cx="4919400" cy="2743200"/>
          </a:xfrm>
          <a:prstGeom prst="rect">
            <a:avLst/>
          </a:prstGeom>
          <a:ln>
            <a:noFill/>
          </a:ln>
        </p:spPr>
      </p:pic>
      <p:sp>
        <p:nvSpPr>
          <p:cNvPr id="46" name="TextShape 3"/>
          <p:cNvSpPr txBox="1"/>
          <p:nvPr/>
        </p:nvSpPr>
        <p:spPr>
          <a:xfrm>
            <a:off x="149760" y="3037320"/>
            <a:ext cx="192024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Clickable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 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7512120" y="3108960"/>
            <a:ext cx="21085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Stats Counters of connections and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Wrk to add MANY connections ‘live’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5"/>
          <p:cNvSpPr/>
          <p:nvPr/>
        </p:nvSpPr>
        <p:spPr>
          <a:xfrm>
            <a:off x="2070000" y="3200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6"/>
          <p:cNvSpPr/>
          <p:nvPr/>
        </p:nvSpPr>
        <p:spPr>
          <a:xfrm>
            <a:off x="2060640" y="3740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7"/>
          <p:cNvSpPr/>
          <p:nvPr/>
        </p:nvSpPr>
        <p:spPr>
          <a:xfrm>
            <a:off x="2051280" y="4244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8"/>
          <p:cNvSpPr/>
          <p:nvPr/>
        </p:nvSpPr>
        <p:spPr>
          <a:xfrm>
            <a:off x="2041920" y="5288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9"/>
          <p:cNvSpPr/>
          <p:nvPr/>
        </p:nvSpPr>
        <p:spPr>
          <a:xfrm flipH="1">
            <a:off x="7148880" y="3291840"/>
            <a:ext cx="36576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0"/>
          <p:cNvSpPr/>
          <p:nvPr/>
        </p:nvSpPr>
        <p:spPr>
          <a:xfrm flipH="1">
            <a:off x="7158600" y="5091840"/>
            <a:ext cx="36576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Server-side: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Ruby-like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developer-friendly source code syntax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C-like speed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compiled application binary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assets bundled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session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 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WebSocket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Cross-platform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(WIP)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Client-side: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subscriptions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user session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Sessions/WebSockets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tied to content subscribers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subscribers' content areas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updated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525320"/>
            <a:ext cx="9071640" cy="48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https://github.com/jasonl99/lattice-core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Crystal-lang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https://crystal-lang.org/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Kemal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http://kemalcr.com/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Baked File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https://github.com/schovi/baked_file_system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Card Game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(Example Lattice Core App)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https://github.com/jasonl99/card_game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Git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https://git-scm.com/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Crystal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https://crystal-lang.org/docs/installation/index.html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Clone Card Game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https://github.com/jasonl99/card_game.git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Update dependencies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shards 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Compile App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crystal build --release src/card_game.cr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[Optional] Deploy only binary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mkdir -p ../elsewhere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cp card_game ../elsewhere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cd ../elsewhere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# … or to AWS or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Run server binary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./card_game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Browse Web App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http://0.0.0.0:3000/cardgame/&lt;game_room&gt;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https://github.com/drhuffman12/presentations/blob/master/lattice-core/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LatticeCore.CardGame.mp4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2340720" y="2723400"/>
            <a:ext cx="4919400" cy="274320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149760" y="3037320"/>
            <a:ext cx="192024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Clickable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 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7512120" y="3108960"/>
            <a:ext cx="21085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Stats Counters of connections and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Wrk to add MANY connections ‘live’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5"/>
          <p:cNvSpPr/>
          <p:nvPr/>
        </p:nvSpPr>
        <p:spPr>
          <a:xfrm>
            <a:off x="2070000" y="3200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6"/>
          <p:cNvSpPr/>
          <p:nvPr/>
        </p:nvSpPr>
        <p:spPr>
          <a:xfrm>
            <a:off x="2060640" y="3740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7"/>
          <p:cNvSpPr/>
          <p:nvPr/>
        </p:nvSpPr>
        <p:spPr>
          <a:xfrm>
            <a:off x="2051280" y="4244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8"/>
          <p:cNvSpPr/>
          <p:nvPr/>
        </p:nvSpPr>
        <p:spPr>
          <a:xfrm>
            <a:off x="2041920" y="5288400"/>
            <a:ext cx="39888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9"/>
          <p:cNvSpPr/>
          <p:nvPr/>
        </p:nvSpPr>
        <p:spPr>
          <a:xfrm flipH="1">
            <a:off x="7148880" y="3291840"/>
            <a:ext cx="36576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0"/>
          <p:cNvSpPr/>
          <p:nvPr/>
        </p:nvSpPr>
        <p:spPr>
          <a:xfrm flipH="1">
            <a:off x="7158600" y="5091840"/>
            <a:ext cx="365760" cy="0"/>
          </a:xfrm>
          <a:prstGeom prst="line">
            <a:avLst/>
          </a:prstGeom>
          <a:ln w="3816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Lattice Core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Realtime-first web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https://github.com/drhuffman12/presentations/blob/master/lattice-core/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LatticeCore.CardGame.mp4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2017-03-06T20:06:04Z</dcterms:created>
  <dc:creator/>
  <dc:description/>
  <dc:language>en-US</dc:language>
  <cp:lastModifiedBy/>
  <dcterms:modified xsi:type="dcterms:W3CDTF">2017-03-07T02:02:36Z</dcterms:modified>
  <cp:revision>22</cp:revision>
  <dc:subject/>
  <dc:title/>
</cp:coreProperties>
</file>