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58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3991FE-44E3-431D-8672-A025AD0D21D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61663C-A1EA-4841-AB84-6A936DBA752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7563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91FE-44E3-431D-8672-A025AD0D21D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663C-A1EA-4841-AB84-6A936DBA75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91FE-44E3-431D-8672-A025AD0D21D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663C-A1EA-4841-AB84-6A936DBA75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4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91FE-44E3-431D-8672-A025AD0D21D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663C-A1EA-4841-AB84-6A936DBA75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1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3991FE-44E3-431D-8672-A025AD0D21D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1663C-A1EA-4841-AB84-6A936DBA752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8404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91FE-44E3-431D-8672-A025AD0D21D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663C-A1EA-4841-AB84-6A936DBA75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07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91FE-44E3-431D-8672-A025AD0D21D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663C-A1EA-4841-AB84-6A936DBA75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12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91FE-44E3-431D-8672-A025AD0D21D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663C-A1EA-4841-AB84-6A936DBA75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57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991FE-44E3-431D-8672-A025AD0D21D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663C-A1EA-4841-AB84-6A936DBA75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2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3991FE-44E3-431D-8672-A025AD0D21D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1663C-A1EA-4841-AB84-6A936DBA752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957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3991FE-44E3-431D-8672-A025AD0D21D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1663C-A1EA-4841-AB84-6A936DBA752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85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3991FE-44E3-431D-8672-A025AD0D21D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D61663C-A1EA-4841-AB84-6A936DBA752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45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924E5-C6D2-4454-BA97-1B9AC4D81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Checkers </a:t>
            </a:r>
            <a:r>
              <a:rPr lang="ru-RU" dirty="0"/>
              <a:t>(Шашки)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4F18C9-3294-4F74-9FBA-9B9068838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Лабораторная работа 12 по дисциплине «Технологии Разработки Программного Обеспечения»</a:t>
            </a:r>
          </a:p>
        </p:txBody>
      </p:sp>
    </p:spTree>
    <p:extLst>
      <p:ext uri="{BB962C8B-B14F-4D97-AF65-F5344CB8AC3E}">
        <p14:creationId xmlns:p14="http://schemas.microsoft.com/office/powerpoint/2010/main" val="252108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143C295-83CD-4209-8045-C5A1C55F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96" y="404812"/>
            <a:ext cx="104679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11676B-E066-470D-9D60-20B84119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77" y="404812"/>
            <a:ext cx="10477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8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022230-6442-49BB-8611-883DD8EF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71" y="404812"/>
            <a:ext cx="104870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8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A38B82-B21B-4535-A8C5-1D7D4A02B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35" y="404812"/>
            <a:ext cx="10477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9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FD5C0C-A612-41C3-A09F-B28909C4E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92" y="404812"/>
            <a:ext cx="10477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7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47DEE8-AD99-468E-A94F-CBCF4A3A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92" y="404812"/>
            <a:ext cx="10477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8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0EAE376-28D4-45A0-95A9-CC530FC4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03" y="404812"/>
            <a:ext cx="10477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6FEDEF-BEC7-4726-992E-64438BFC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69" y="404812"/>
            <a:ext cx="10477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2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885D4C-10E3-47F7-88A2-C3542EE6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22" y="404812"/>
            <a:ext cx="10477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2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CB9B8C-BDA2-4CD3-8AB8-5799E15E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34" y="404812"/>
            <a:ext cx="10477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8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61D7E-1AA4-4B61-94B9-E8862700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разработчиков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A875-9CB4-42E1-A8BE-930D4D415835}"/>
              </a:ext>
            </a:extLst>
          </p:cNvPr>
          <p:cNvSpPr txBox="1"/>
          <p:nvPr/>
        </p:nvSpPr>
        <p:spPr>
          <a:xfrm>
            <a:off x="1376313" y="2171700"/>
            <a:ext cx="1032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Леонович Максим (лидер проекта), Пахоменко Дарья (визуальное оформление,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rendering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</a:p>
          <a:p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Авласенко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Георгий (ответственный за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реализовавший логирование), Миронов Данила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программист, ответственный за взаимодействие с пользователем), Шуляк Игорь (тестировщик)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DD97E-1AA7-4979-89D0-7BBEDEAC0DB3}"/>
              </a:ext>
            </a:extLst>
          </p:cNvPr>
          <p:cNvSpPr txBox="1"/>
          <p:nvPr/>
        </p:nvSpPr>
        <p:spPr>
          <a:xfrm>
            <a:off x="1371600" y="3941979"/>
            <a:ext cx="10057625" cy="1965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создать прототип игры шашки, освоить работу в небольшой команде с равно распределённой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нагрузкой использую модульное программирование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начала: 22 декабря 2022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 окончания: 26 декабря 2022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83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41EC4F-C777-44C9-8036-83380EF8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15" y="404812"/>
            <a:ext cx="10477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3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07C24E-FC75-4686-8986-AFDFF1AC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35" y="404812"/>
            <a:ext cx="10477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5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18A16-3E38-42C4-B08D-878FE601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Логгер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39DF68-CBC0-431D-96F6-16074C6F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87" y="1724799"/>
            <a:ext cx="7276706" cy="34084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9CBC56-66F2-4B02-9CF5-A1B86119B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040" y="3645808"/>
            <a:ext cx="6812870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82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836B2-A72A-42B0-A258-A8078C23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A6BB4-2E58-4E5D-9DC2-4194CDC86A21}"/>
              </a:ext>
            </a:extLst>
          </p:cNvPr>
          <p:cNvSpPr txBox="1"/>
          <p:nvPr/>
        </p:nvSpPr>
        <p:spPr>
          <a:xfrm>
            <a:off x="1371600" y="1428750"/>
            <a:ext cx="10116937" cy="581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 входе в игру появлялось меню с двумя пунктами начать игру и выход из программы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Выполнено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Перемещать шашки на доске нужно при помощи команд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Все команды работают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Создать механику возможности побить шашку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Механика реализована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Добавить возможность отслеживания ошибок путём логирования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Данная возможность была добавлена</a:t>
            </a:r>
          </a:p>
          <a:p>
            <a:pPr marL="457200">
              <a:lnSpc>
                <a:spcPct val="107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Добавить возможность выхода из игры в процессе игры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Данная возможность была добавлена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всех этапов работы ПО положительно.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Ошибок работы и несанкционированных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вылетов не обнаружено. Файл с логами выполнения программы хранит верные записи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67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83010-0BBA-4708-A28F-3AD34C94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ea typeface="Calibri" panose="020F0502020204030204" pitchFamily="34" charset="0"/>
              </a:rPr>
              <a:t>Техническое Задание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B911B-45B7-4043-8C01-99A1C57C311C}"/>
              </a:ext>
            </a:extLst>
          </p:cNvPr>
          <p:cNvSpPr txBox="1"/>
          <p:nvPr/>
        </p:nvSpPr>
        <p:spPr>
          <a:xfrm>
            <a:off x="1371600" y="2950590"/>
            <a:ext cx="9263305" cy="195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входе в игру появлялось меню с двумя пунктами начать игру и выход из программы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Перемещать шашки на доске нужно при помощи команд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механику возможности побить шашку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возможность отслеживания ошибок путём логирования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возможность выхода из игры в процессе игры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60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D59FE-2D10-41D1-8687-E4BF51FD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ru-RU" dirty="0"/>
              <a:t>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5A65E4-1E3B-4904-9494-33AED8F3E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430" y="1665439"/>
            <a:ext cx="5650069" cy="450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2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47600-493A-4E25-8DD0-4E9F8F1F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A9CC268-D1FC-4E80-A9F1-863F54194B2F}"/>
              </a:ext>
            </a:extLst>
          </p:cNvPr>
          <p:cNvSpPr/>
          <p:nvPr/>
        </p:nvSpPr>
        <p:spPr>
          <a:xfrm>
            <a:off x="1371600" y="2171700"/>
            <a:ext cx="3860276" cy="131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C4A6-9005-4AED-9ADF-44356BDC28BA}"/>
              </a:ext>
            </a:extLst>
          </p:cNvPr>
          <p:cNvSpPr txBox="1"/>
          <p:nvPr/>
        </p:nvSpPr>
        <p:spPr>
          <a:xfrm>
            <a:off x="1937209" y="2631591"/>
            <a:ext cx="386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Разработка ядра проекта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1676AD-32C8-403C-A96B-32F7C6B6D553}"/>
              </a:ext>
            </a:extLst>
          </p:cNvPr>
          <p:cNvSpPr/>
          <p:nvPr/>
        </p:nvSpPr>
        <p:spPr>
          <a:xfrm>
            <a:off x="1381027" y="4424706"/>
            <a:ext cx="3860276" cy="131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F0401-F1FB-454C-BA9E-1FC0D17E2834}"/>
              </a:ext>
            </a:extLst>
          </p:cNvPr>
          <p:cNvSpPr txBox="1"/>
          <p:nvPr/>
        </p:nvSpPr>
        <p:spPr>
          <a:xfrm>
            <a:off x="1937209" y="4761416"/>
            <a:ext cx="294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Дизайнер создаёт весь внешний вид предложения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F8D2E5B-6EA0-4067-943E-4CD2F1EBBC80}"/>
              </a:ext>
            </a:extLst>
          </p:cNvPr>
          <p:cNvSpPr/>
          <p:nvPr/>
        </p:nvSpPr>
        <p:spPr>
          <a:xfrm>
            <a:off x="6801439" y="2171700"/>
            <a:ext cx="3860276" cy="131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7A348-C50A-4433-8043-5A54CACD70AA}"/>
              </a:ext>
            </a:extLst>
          </p:cNvPr>
          <p:cNvSpPr txBox="1"/>
          <p:nvPr/>
        </p:nvSpPr>
        <p:spPr>
          <a:xfrm>
            <a:off x="7367048" y="2512399"/>
            <a:ext cx="288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все механик игры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9EF422F-3FD4-4826-8A8C-91D6FA31A9BA}"/>
              </a:ext>
            </a:extLst>
          </p:cNvPr>
          <p:cNvSpPr/>
          <p:nvPr/>
        </p:nvSpPr>
        <p:spPr>
          <a:xfrm>
            <a:off x="6801439" y="4424706"/>
            <a:ext cx="3860276" cy="1319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1BF8F-13E3-4A92-923E-A68215B141F4}"/>
              </a:ext>
            </a:extLst>
          </p:cNvPr>
          <p:cNvSpPr txBox="1"/>
          <p:nvPr/>
        </p:nvSpPr>
        <p:spPr>
          <a:xfrm>
            <a:off x="7217790" y="4761416"/>
            <a:ext cx="344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Фиксирование всех изменений при помощи логгера</a:t>
            </a:r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56BA32AF-1F0E-4DEC-ADE0-173DAEA5432E}"/>
              </a:ext>
            </a:extLst>
          </p:cNvPr>
          <p:cNvSpPr/>
          <p:nvPr/>
        </p:nvSpPr>
        <p:spPr>
          <a:xfrm>
            <a:off x="3146196" y="3638746"/>
            <a:ext cx="311084" cy="678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3349FD6-D31E-4881-983A-8B0587675822}"/>
              </a:ext>
            </a:extLst>
          </p:cNvPr>
          <p:cNvSpPr/>
          <p:nvPr/>
        </p:nvSpPr>
        <p:spPr>
          <a:xfrm>
            <a:off x="8576035" y="3638746"/>
            <a:ext cx="311084" cy="678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66395BAE-1FFC-472C-86EA-68FE60F71FFA}"/>
              </a:ext>
            </a:extLst>
          </p:cNvPr>
          <p:cNvSpPr/>
          <p:nvPr/>
        </p:nvSpPr>
        <p:spPr>
          <a:xfrm rot="19800000">
            <a:off x="5397344" y="3750811"/>
            <a:ext cx="1347492" cy="388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E2018-D8DC-473B-B20A-754D0225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Механики игры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87D0E0-4D8C-4B8F-BAF9-9AB5CCCF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31" y="1435367"/>
            <a:ext cx="8205537" cy="4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9E97A9-23B7-4C7B-8CBE-3AE02F85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53" y="404812"/>
            <a:ext cx="10477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2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7E7D64-A93F-408C-BAAF-A360593EA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61" y="404812"/>
            <a:ext cx="10477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9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C9F471-A6AD-4C48-A5DC-267658E0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18" y="404812"/>
            <a:ext cx="10477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8146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169</TotalTime>
  <Words>244</Words>
  <Application>Microsoft Office PowerPoint</Application>
  <PresentationFormat>Широкоэкранный</PresentationFormat>
  <Paragraphs>42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Calibri</vt:lpstr>
      <vt:lpstr>Franklin Gothic Book</vt:lpstr>
      <vt:lpstr>Symbol</vt:lpstr>
      <vt:lpstr>Times New Roman</vt:lpstr>
      <vt:lpstr>Уголки</vt:lpstr>
      <vt:lpstr>Checkers (Шашки)</vt:lpstr>
      <vt:lpstr>Команда разработчиков</vt:lpstr>
      <vt:lpstr>Техническое Задание</vt:lpstr>
      <vt:lpstr>Use case диаграмма</vt:lpstr>
      <vt:lpstr>Этапы разработки</vt:lpstr>
      <vt:lpstr>Механики игры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Логгер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Checkers (Шашки)</dc:title>
  <dc:creator>HP</dc:creator>
  <cp:lastModifiedBy>HP</cp:lastModifiedBy>
  <cp:revision>9</cp:revision>
  <dcterms:created xsi:type="dcterms:W3CDTF">2022-12-27T12:22:31Z</dcterms:created>
  <dcterms:modified xsi:type="dcterms:W3CDTF">2022-12-27T15:12:25Z</dcterms:modified>
</cp:coreProperties>
</file>