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4DE74-3FB3-42E5-A72F-DD3F873CE94B}">
  <a:tblStyle styleId="{8124DE74-3FB3-42E5-A72F-DD3F873CE9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2250FD7-2975-4C1B-8578-1092CAA06B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d91e6e59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d91e6e5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d91e6e59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d91e6e59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22b8a2e3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22b8a2e3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d91e6e5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d91e6e5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d91e6e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d91e6e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22b8a2e3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22b8a2e3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dc8a2fc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dc8a2fc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2b8a2e3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22b8a2e3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22b8a2e3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22b8a2e3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d91e6e5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d91e6e5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2b8a2e3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22b8a2e3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dc8a2fc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dc8a2fc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91e6e5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d91e6e5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d91e6e59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d91e6e59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c8a2fc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dc8a2fc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d91e6e59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d91e6e59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d91e6e5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d91e6e5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d91e6e5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d91e6e5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d91e6e5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d91e6e5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431850"/>
            <a:ext cx="59736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Mercantil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541350"/>
            <a:ext cx="20679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Alunos: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Adriano Mendes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Adriano Kennedy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João Pedro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Rian Rodrigues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Ruan 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Vinícius Antonio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503" y="886225"/>
            <a:ext cx="1788424" cy="387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31800" y="188165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Figma — protótipo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525" y="172550"/>
            <a:ext cx="4735450" cy="4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831800" y="188165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Figma — esquema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975" y="201651"/>
            <a:ext cx="4749974" cy="47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 de Uso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0" y="173650"/>
            <a:ext cx="6849999" cy="47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77425" y="724200"/>
            <a:ext cx="7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75" y="152400"/>
            <a:ext cx="6268850" cy="49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77425" y="724200"/>
            <a:ext cx="8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Depois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513" y="152400"/>
            <a:ext cx="456496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389350" y="612800"/>
            <a:ext cx="10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Manteve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de Rastreabilidade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63" y="940525"/>
            <a:ext cx="6825875" cy="3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46450" y="9290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00" y="697325"/>
            <a:ext cx="7673599" cy="37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46450" y="9290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Depois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1080325" y="126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{8124DE74-3FB3-42E5-A72F-DD3F873CE94B}</a:tableStyleId>
              </a:tblPr>
              <a:tblGrid>
                <a:gridCol w="2490200"/>
                <a:gridCol w="2165375"/>
                <a:gridCol w="2327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Sugestão 1 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Sugestão 2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equipe 1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 na busca.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Verificação do endereço antes do pedido.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equipe 2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Separar por categoria.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Clientes antigos, fidelidade.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equipe 3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Repetir compra.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Programa de fidelidade.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equipe 4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 de alteração do pedido.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Notificação prévia para falta de </a:t>
                      </a: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produtos.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equipe 5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 em tempo real.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equipe 6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 de entrega.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Estimativa antes do pedido.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equipe 7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Deletar um ou mais itens.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Troca de produto em caso de entrega errado.</a:t>
                      </a:r>
                      <a:endParaRPr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  <a:tr h="8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imes"/>
                          <a:ea typeface="Times"/>
                          <a:cs typeface="Times"/>
                          <a:sym typeface="Times"/>
                        </a:rPr>
                        <a:t>equipe 8</a:t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 caso de acabar o produto, mostrar a previsão de chegada do produto.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/>
        </p:nvSpPr>
        <p:spPr>
          <a:xfrm>
            <a:off x="101775" y="5650"/>
            <a:ext cx="59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ugestões</a:t>
            </a:r>
            <a:endParaRPr sz="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das sugestões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262888" y="83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{72250FD7-2975-4C1B-8578-1092CAA06BB1}</a:tableStyleId>
              </a:tblPr>
              <a:tblGrid>
                <a:gridCol w="2046625"/>
                <a:gridCol w="1582925"/>
                <a:gridCol w="1710850"/>
                <a:gridCol w="3277800"/>
              </a:tblGrid>
              <a:tr h="41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 na busca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Rejeitada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Já existe no sistema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Verificação do endereço antes do pedido.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Uma medida ótima para a otimização dos pedidos, evitando problemas maiores.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Separar por categoria.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Melhora a organização do site, o que visualmente ajuda bastante o cliente.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45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Clientes antigos, fidelidade.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 bom método de manter os clientes.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Repetir compra.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Funcionalidade que pode ser implementada, visto que pode facilmente agilizar bastante o fluxo do app.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71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Programa de fidelidade.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Rejeitada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Requisito repetido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7"/>
          <p:cNvSpPr txBox="1"/>
          <p:nvPr/>
        </p:nvSpPr>
        <p:spPr>
          <a:xfrm>
            <a:off x="101775" y="5650"/>
            <a:ext cx="59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Análise das sugestões</a:t>
            </a:r>
            <a:endParaRPr sz="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277925" y="9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{72250FD7-2975-4C1B-8578-1092CAA06BB1}</a:tableStyleId>
              </a:tblPr>
              <a:tblGrid>
                <a:gridCol w="2039500"/>
                <a:gridCol w="1577425"/>
                <a:gridCol w="1704875"/>
                <a:gridCol w="3266325"/>
              </a:tblGrid>
              <a:tr h="87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 de alteração do pedido.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Rejeitada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Vários métodos de segurança estão sendo aplicados, como a própria verificação da compra, para evitar a alteração, depois de entrar no sistema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67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Notificação previa para falta de produtos</a:t>
                      </a:r>
                      <a:r>
                        <a:rPr i="1"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 método muito útil no trabalho visto a grande necessidade de controle de estoque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 em tempo real.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 pouco fora do que pode ser realmente implementado no momento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67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 de entrega.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 requisito totalmente necessário, visto o que</a:t>
                      </a:r>
                      <a:r>
                        <a:rPr lang="pt-BR" sz="1200">
                          <a:solidFill>
                            <a:srgbClr val="2F549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nosso app almeja entregar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Estimativa antes do pedido.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Juntamente com o tempo de entrega, dá um possível tempo para a entrega é algo que ajuda bastante a organização do cliente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101775" y="5650"/>
            <a:ext cx="59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Análise das sugestões</a:t>
            </a:r>
            <a:endParaRPr sz="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252275" y="1124400"/>
            <a:ext cx="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01775" y="5650"/>
            <a:ext cx="59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Análise das sugestões</a:t>
            </a:r>
            <a:endParaRPr sz="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665613" y="11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{72250FD7-2975-4C1B-8578-1092CAA06BB1}</a:tableStyleId>
              </a:tblPr>
              <a:tblGrid>
                <a:gridCol w="1892375"/>
                <a:gridCol w="1463650"/>
                <a:gridCol w="1581925"/>
                <a:gridCol w="3030800"/>
              </a:tblGrid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Deletar um ou mais itens.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Outro requisito muito necessário, que se torna até algo básico que todo sistema deve entregar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Troca de produto em caso de entrega errado.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Rejeitado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Esta sugestão não cabe ao sistema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 caso de acabar o produto, mostrar a previsão de chegada do produto.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equipe 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Complementa o requisito de controle de estoque entra na mesma resolução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de manutenção prevista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01775" y="5650"/>
            <a:ext cx="59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Tipo de manutenção 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594638" y="5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{72250FD7-2975-4C1B-8578-1092CAA06BB1}</a:tableStyleId>
              </a:tblPr>
              <a:tblGrid>
                <a:gridCol w="5040375"/>
                <a:gridCol w="2914350"/>
              </a:tblGrid>
              <a:tr h="3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Verificação do endereço antes do pedido.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Separar por categoria.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Perfectiva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Repetir compra.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Perfectiva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Notificação previa para falta de produtos.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Perfectiva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 em tempo real.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 de entrega.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Perfectiva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Estimativa antes do pedido.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Perfectiva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Deletar um ou mais itens.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 caso de acabar o produto, mostrar a previsão de chegada do produto.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Perfectiva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CC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