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dc8a2fca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dc8a2fca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22b8a2e30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22b8a2e30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3dc8a2fca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3dc8a2fca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dc8a2fca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3dc8a2fca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22b8a2e30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e22b8a2e30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e22b8a2e30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e22b8a2e30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22b8a2e30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e22b8a2e30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22b8a2e30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e22b8a2e30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3dc8a2fca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3dc8a2fca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22b8a2e30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22b8a2e30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22b8a2e30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22b8a2e30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22b8a2e30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22b8a2e30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22b8a2e30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22b8a2e30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22b8a2e30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e22b8a2e30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22b8a2e30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e22b8a2e30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e22b8a2e30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e22b8a2e30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22b8a2e30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e22b8a2e30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0" y="1431850"/>
            <a:ext cx="5973600" cy="8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 de Mercantil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11700" y="2541350"/>
            <a:ext cx="2067900" cy="22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Alunos:</a:t>
            </a:r>
            <a:br>
              <a:rPr lang="pt-BR">
                <a:solidFill>
                  <a:schemeClr val="dk1"/>
                </a:solidFill>
              </a:rPr>
            </a:br>
            <a:r>
              <a:rPr lang="pt-BR">
                <a:solidFill>
                  <a:schemeClr val="dk1"/>
                </a:solidFill>
              </a:rPr>
              <a:t>Adriano Mendes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Adriano Kennedy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João Pedro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Rian Rodrigues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Ruan Pablo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Vinícius Antonio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5503" y="886225"/>
            <a:ext cx="1788424" cy="387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000" y="173650"/>
            <a:ext cx="6849999" cy="479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/>
        </p:nvSpPr>
        <p:spPr>
          <a:xfrm>
            <a:off x="252275" y="1124400"/>
            <a:ext cx="89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Classes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/>
        </p:nvSpPr>
        <p:spPr>
          <a:xfrm>
            <a:off x="252275" y="1124400"/>
            <a:ext cx="89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874800" y="1833000"/>
            <a:ext cx="7394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pt-BR" sz="1600">
                <a:latin typeface="Lato"/>
                <a:ea typeface="Lato"/>
                <a:cs typeface="Lato"/>
                <a:sym typeface="Lato"/>
              </a:rPr>
              <a:t>Representar a estrutura e as relações entre as classes de um sistema de software.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pt-BR" sz="1600">
                <a:latin typeface="Lato"/>
                <a:ea typeface="Lato"/>
                <a:cs typeface="Lato"/>
                <a:sym typeface="Lato"/>
              </a:rPr>
              <a:t>P</a:t>
            </a:r>
            <a:r>
              <a:rPr lang="pt-BR" sz="1600">
                <a:latin typeface="Lato"/>
                <a:ea typeface="Lato"/>
                <a:cs typeface="Lato"/>
                <a:sym typeface="Lato"/>
              </a:rPr>
              <a:t>ermite a visualização das classes do sistema, seus atributos e métodos, bem como as relações.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pt-BR" sz="1600">
                <a:latin typeface="Lato"/>
                <a:ea typeface="Lato"/>
                <a:cs typeface="Lato"/>
                <a:sym typeface="Lato"/>
              </a:rPr>
              <a:t>Criar uma representação visual da estrutura estática do sistema.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567625" y="656800"/>
            <a:ext cx="626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24"/>
          <p:cNvSpPr txBox="1"/>
          <p:nvPr>
            <p:ph type="title"/>
          </p:nvPr>
        </p:nvSpPr>
        <p:spPr>
          <a:xfrm>
            <a:off x="727800" y="496025"/>
            <a:ext cx="76884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classes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9513" y="152400"/>
            <a:ext cx="456496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Matriz de Rastreabilidade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063" y="940525"/>
            <a:ext cx="6825875" cy="32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Planejamento do Scrum com Trello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679" y="1333754"/>
            <a:ext cx="7148650" cy="334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do Projeto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Descrição Geral do Sistema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objetivo principal do sistema é aprimorar a gestão de supermercados, solucionando problemas relacionados à administração e controle de estoque, compras e vendas. O sistema automatizado visa melhorar a eficiência operacional, otimizar o fluxo de caixa, reduzir perdas e desperdícios e permitir tomadas de decisão assertivas. A justificativa para escolher esse tema é que os supermercados são estabelecimentos comerciais importantes para a economia e a sociedade, mas muitos enfrentam problemas na gestão e controle de estoque, vendas e finanças. O sistema de gestão de supermercados desenvolvido pode contribuir para o sucesso e crescimento dos supermercados que o utilizarem.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Protótipo do Sistema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23" y="781125"/>
            <a:ext cx="1806425" cy="3909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2925" y="829200"/>
            <a:ext cx="1806425" cy="39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4175" y="829200"/>
            <a:ext cx="1806425" cy="3909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20300" y="829213"/>
            <a:ext cx="1806425" cy="390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Aplicação das Técnicas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9450" y="1406050"/>
            <a:ext cx="7688700" cy="3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97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8"/>
              <a:buChar char="●"/>
            </a:pPr>
            <a:r>
              <a:rPr lang="pt-BR" sz="1407"/>
              <a:t>Especificação de requisitos (funcionais e não-funcionais): nesta técnica, foram levantados e documentados todos os requisitos do sistema, tanto funcionais quanto não-funcionais. </a:t>
            </a:r>
            <a:endParaRPr sz="1407"/>
          </a:p>
          <a:p>
            <a:pPr indent="-31797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8"/>
              <a:buChar char="●"/>
            </a:pPr>
            <a:r>
              <a:rPr lang="pt-BR" sz="1407"/>
              <a:t>Modelagem de casos de uso: nesta técnica, foi criado o diagrama de casos de uso da UML, que descreve os principais casos de uso do sistema e as interações entre os usuários e o sistema.</a:t>
            </a:r>
            <a:endParaRPr sz="1407"/>
          </a:p>
          <a:p>
            <a:pPr indent="-31797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8"/>
              <a:buChar char="●"/>
            </a:pPr>
            <a:r>
              <a:rPr lang="pt-BR" sz="1407"/>
              <a:t>Criação de diagrama de classes: nesta técnica, foi criado o diagrama de classes da UML, que descreve as principais classes do sistema e as relações entre elas. </a:t>
            </a:r>
            <a:endParaRPr sz="1407"/>
          </a:p>
          <a:p>
            <a:pPr indent="-31797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8"/>
              <a:buChar char="●"/>
            </a:pPr>
            <a:r>
              <a:rPr lang="pt-BR" sz="1407"/>
              <a:t>Protótipo do sistema: nesta técnica, foi criado um protótipo do sistema, que permite validar e testar algumas das funcionalidades do sistema antes de sua implementação completa. </a:t>
            </a:r>
            <a:endParaRPr sz="1407"/>
          </a:p>
          <a:p>
            <a:pPr indent="-31797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8"/>
              <a:buChar char="●"/>
            </a:pPr>
            <a:r>
              <a:rPr lang="pt-BR" sz="1407"/>
              <a:t>Matriz de rastreabilidade: nesta técnica, foi criada a matriz de rastreabilidade, que relaciona os requisitos do sistema com as funcionalidades e artefatos correspondentes. </a:t>
            </a:r>
            <a:endParaRPr sz="1407"/>
          </a:p>
          <a:p>
            <a:pPr indent="-31797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8"/>
              <a:buChar char="●"/>
            </a:pPr>
            <a:r>
              <a:rPr lang="pt-BR" sz="1407"/>
              <a:t>Planejamento do desenvolvimento do projeto utilizando Scrum+Kanban: nesta técnica, foi definido o processo de desenvolvimento do projeto, utilizando a metodologia ágil Scrum em conjunto com o método Kanban. Os artefatos gerados nesta técnica incluem o backlog do produto (lista de funcionalidades a serem implementadas), o backlog da sprint (lista de tarefas a serem realizadas em cada sprint), o quadro Kanban (para visualização e controle do progresso do projeto).</a:t>
            </a:r>
            <a:endParaRPr sz="1407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Caso de Uso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/>
        </p:nvSpPr>
        <p:spPr>
          <a:xfrm>
            <a:off x="252275" y="1124400"/>
            <a:ext cx="89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874800" y="1833000"/>
            <a:ext cx="73944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pt-BR" sz="1600">
                <a:latin typeface="Lato"/>
                <a:ea typeface="Lato"/>
                <a:cs typeface="Lato"/>
                <a:sym typeface="Lato"/>
              </a:rPr>
              <a:t>Descrever o comportamento do sistema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pt-BR" sz="1600">
                <a:latin typeface="Lato"/>
                <a:ea typeface="Lato"/>
                <a:cs typeface="Lato"/>
                <a:sym typeface="Lato"/>
              </a:rPr>
              <a:t>Identificar os principais fluxos de trabalho do sistema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pt-BR" sz="1600">
                <a:latin typeface="Lato"/>
                <a:ea typeface="Lato"/>
                <a:cs typeface="Lato"/>
                <a:sym typeface="Lato"/>
              </a:rPr>
              <a:t>Estabelecer uma comunicação clara e concisa entre desenvolvedores e usuários.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pt-BR" sz="1600">
                <a:latin typeface="Lato"/>
                <a:ea typeface="Lato"/>
                <a:cs typeface="Lato"/>
                <a:sym typeface="Lato"/>
              </a:rPr>
              <a:t>Entender como o sistema funcionará e quais são as principais funcionalidades oferecidas.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567625" y="656800"/>
            <a:ext cx="626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21"/>
          <p:cNvSpPr txBox="1"/>
          <p:nvPr>
            <p:ph type="title"/>
          </p:nvPr>
        </p:nvSpPr>
        <p:spPr>
          <a:xfrm>
            <a:off x="727800" y="496025"/>
            <a:ext cx="76884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Caso de Uso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