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ranslate.google.com/translate?sl=en&amp;tl=pt&amp;u=https://realpython.com/python-conditional-statements/%23conditional-expressions-pythons-ternary-opera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09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Refatoração e expressões condicionais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Refatore o código abaixo.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2955925"/>
            <a:ext cx="9391650" cy="3065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Refatore o código: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681595" y="130175"/>
            <a:ext cx="2746375" cy="6598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Expressões condicionais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Também chamado de operador ternário ou operador condicional.</a:t>
            </a:r>
            <a:endParaRPr lang="pt-PT" altLang="en-US"/>
          </a:p>
          <a:p>
            <a:pPr lvl="1"/>
            <a:r>
              <a:rPr lang="pt-PT" altLang="en-US"/>
              <a:t>&lt;expr1&gt; if &lt;conditional_expr&gt; else &lt;expr2&gt;</a:t>
            </a:r>
            <a:endParaRPr lang="pt-PT" altLang="en-US"/>
          </a:p>
          <a:p>
            <a:pPr lvl="0"/>
            <a:r>
              <a:rPr lang="pt-PT" altLang="en-US"/>
              <a:t>Verifica se </a:t>
            </a:r>
            <a:r>
              <a:rPr lang="pt-PT" altLang="en-US">
                <a:sym typeface="+mn-ea"/>
              </a:rPr>
              <a:t>conditional_expr é True, caso seja executa expr1 e caso não seja exxecuta expr2.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en-US"/>
              <a:t>&gt;&gt;&gt; </a:t>
            </a:r>
            <a:r>
              <a:rPr lang="pt-PT" altLang="en-US"/>
              <a:t>chovendo</a:t>
            </a:r>
            <a:r>
              <a:rPr lang="en-US"/>
              <a:t> = False</a:t>
            </a:r>
            <a:endParaRPr lang="en-US"/>
          </a:p>
          <a:p>
            <a:pPr marL="0" indent="0">
              <a:buNone/>
            </a:pPr>
            <a:r>
              <a:rPr lang="en-US"/>
              <a:t>&gt;&gt;&gt; print("</a:t>
            </a:r>
            <a:r>
              <a:rPr lang="pt-PT" altLang="en-US"/>
              <a:t>Vamos para a </a:t>
            </a:r>
            <a:r>
              <a:rPr lang="en-US"/>
              <a:t>", '</a:t>
            </a:r>
            <a:r>
              <a:rPr lang="pt-PT" altLang="en-US"/>
              <a:t>praia</a:t>
            </a:r>
            <a:r>
              <a:rPr lang="en-US"/>
              <a:t>' if not </a:t>
            </a:r>
            <a:r>
              <a:rPr lang="pt-PT" altLang="en-US"/>
              <a:t>chovendo</a:t>
            </a:r>
            <a:r>
              <a:rPr lang="en-US"/>
              <a:t> else '</a:t>
            </a:r>
            <a:r>
              <a:rPr lang="pt-PT" altLang="en-US"/>
              <a:t>cama</a:t>
            </a:r>
            <a:r>
              <a:rPr lang="en-US"/>
              <a:t>')</a:t>
            </a: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Vamos para a praia</a:t>
            </a:r>
            <a:endParaRPr lang="en-US"/>
          </a:p>
          <a:p>
            <a:pPr marL="0" indent="0">
              <a:buNone/>
            </a:pPr>
            <a:r>
              <a:rPr lang="en-US"/>
              <a:t>&gt;&gt;&gt; </a:t>
            </a:r>
            <a:r>
              <a:rPr lang="pt-PT" altLang="en-US"/>
              <a:t>chovendo</a:t>
            </a:r>
            <a:r>
              <a:rPr lang="en-US"/>
              <a:t> = True</a:t>
            </a:r>
            <a:endParaRPr lang="en-US"/>
          </a:p>
          <a:p>
            <a:pPr marL="0" indent="0">
              <a:buNone/>
            </a:pPr>
            <a:r>
              <a:rPr lang="en-US"/>
              <a:t>&gt;&gt;&gt; print(</a:t>
            </a:r>
            <a:r>
              <a:rPr lang="en-US">
                <a:sym typeface="+mn-ea"/>
              </a:rPr>
              <a:t>"</a:t>
            </a:r>
            <a:r>
              <a:rPr lang="pt-PT" altLang="en-US">
                <a:sym typeface="+mn-ea"/>
              </a:rPr>
              <a:t>Vamos para a </a:t>
            </a:r>
            <a:r>
              <a:rPr lang="en-US">
                <a:sym typeface="+mn-ea"/>
              </a:rPr>
              <a:t>", '</a:t>
            </a:r>
            <a:r>
              <a:rPr lang="pt-PT" altLang="en-US">
                <a:sym typeface="+mn-ea"/>
              </a:rPr>
              <a:t>praia</a:t>
            </a:r>
            <a:r>
              <a:rPr lang="en-US">
                <a:sym typeface="+mn-ea"/>
              </a:rPr>
              <a:t>' if not </a:t>
            </a:r>
            <a:r>
              <a:rPr lang="pt-PT" altLang="en-US">
                <a:sym typeface="+mn-ea"/>
              </a:rPr>
              <a:t>chovendo</a:t>
            </a:r>
            <a:r>
              <a:rPr lang="en-US">
                <a:sym typeface="+mn-ea"/>
              </a:rPr>
              <a:t> else '</a:t>
            </a:r>
            <a:r>
              <a:rPr lang="pt-PT" altLang="en-US">
                <a:sym typeface="+mn-ea"/>
              </a:rPr>
              <a:t>cama</a:t>
            </a:r>
            <a:r>
              <a:rPr lang="en-US">
                <a:sym typeface="+mn-ea"/>
              </a:rPr>
              <a:t>'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Vamos para a cama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</a:t>
            </a:r>
            <a:r>
              <a:rPr lang="pt-PT" altLang="en-US"/>
              <a:t>idade</a:t>
            </a:r>
            <a:r>
              <a:rPr lang="en-US"/>
              <a:t> = 12</a:t>
            </a:r>
            <a:endParaRPr lang="en-US"/>
          </a:p>
          <a:p>
            <a:pPr marL="0" indent="0">
              <a:buNone/>
            </a:pPr>
            <a:r>
              <a:rPr lang="en-US"/>
              <a:t>&gt;&gt;&gt; s = '</a:t>
            </a:r>
            <a:r>
              <a:rPr lang="pt-PT" altLang="en-US"/>
              <a:t>menor</a:t>
            </a:r>
            <a:r>
              <a:rPr lang="en-US"/>
              <a:t>' if </a:t>
            </a:r>
            <a:r>
              <a:rPr lang="pt-PT" altLang="en-US"/>
              <a:t>idade</a:t>
            </a:r>
            <a:r>
              <a:rPr lang="en-US"/>
              <a:t> &lt; </a:t>
            </a:r>
            <a:r>
              <a:rPr lang="pt-PT" altLang="en-US"/>
              <a:t>18</a:t>
            </a:r>
            <a:r>
              <a:rPr lang="en-US"/>
              <a:t> else '</a:t>
            </a:r>
            <a:r>
              <a:rPr lang="pt-PT" altLang="en-US"/>
              <a:t>maior</a:t>
            </a:r>
            <a:r>
              <a:rPr lang="en-US"/>
              <a:t>'</a:t>
            </a:r>
            <a:endParaRPr lang="en-US"/>
          </a:p>
          <a:p>
            <a:pPr marL="0" indent="0">
              <a:buNone/>
            </a:pPr>
            <a:r>
              <a:rPr lang="en-US"/>
              <a:t>&gt;&gt;&gt; s</a:t>
            </a:r>
            <a:endParaRPr lang="en-US"/>
          </a:p>
          <a:p>
            <a:pPr marL="0" indent="0">
              <a:buNone/>
            </a:pPr>
            <a:r>
              <a:rPr lang="en-US"/>
              <a:t>'</a:t>
            </a:r>
            <a:r>
              <a:rPr lang="pt-PT" altLang="en-US"/>
              <a:t>menor</a:t>
            </a:r>
            <a:r>
              <a:rPr lang="en-US"/>
              <a:t>'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'</a:t>
            </a:r>
            <a:r>
              <a:rPr lang="pt-PT" altLang="en-US"/>
              <a:t>sim</a:t>
            </a:r>
            <a:r>
              <a:rPr lang="en-US"/>
              <a:t>' if ('</a:t>
            </a:r>
            <a:r>
              <a:rPr lang="pt-PT" altLang="en-US"/>
              <a:t>l</a:t>
            </a:r>
            <a:r>
              <a:rPr lang="en-US"/>
              <a:t>ux' in ['foo', 'bar', 'baz']) else 'n</a:t>
            </a:r>
            <a:r>
              <a:rPr lang="pt-PT" altLang="en-US"/>
              <a:t>ão</a:t>
            </a:r>
            <a:r>
              <a:rPr lang="en-US"/>
              <a:t>'</a:t>
            </a:r>
            <a:endParaRPr lang="en-US"/>
          </a:p>
          <a:p>
            <a:pPr marL="0" indent="0">
              <a:buNone/>
            </a:pPr>
            <a:r>
              <a:rPr lang="en-US"/>
              <a:t>'n</a:t>
            </a:r>
            <a:r>
              <a:rPr lang="pt-PT" altLang="en-US"/>
              <a:t>ão</a:t>
            </a:r>
            <a:r>
              <a:rPr lang="en-US"/>
              <a:t>'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Expressões condicionais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pt-PT" altLang="en-US"/>
              <a:t>Selecionar um valor p/ atribuição:</a:t>
            </a:r>
            <a:endParaRPr lang="pt-PT" altLang="en-US"/>
          </a:p>
          <a:p>
            <a:pPr lvl="1"/>
            <a:r>
              <a:rPr lang="pt-PT" altLang="en-US"/>
              <a:t>m = a if a &gt; b else b</a:t>
            </a:r>
            <a:endParaRPr lang="pt-PT" altLang="en-US"/>
          </a:p>
          <a:p>
            <a:pPr lvl="1"/>
            <a:r>
              <a:rPr lang="pt-PT" altLang="en-US"/>
              <a:t>Ex: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x = y = 40</a:t>
            </a:r>
            <a:endParaRPr lang="pt-PT" altLang="en-US"/>
          </a:p>
          <a:p>
            <a:pPr marL="914400" lvl="2" indent="0">
              <a:buNone/>
            </a:pP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z = 1 + x if x &gt; y else y + 2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z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42</a:t>
            </a:r>
            <a:endParaRPr lang="pt-PT" altLang="en-US"/>
          </a:p>
          <a:p>
            <a:pPr marL="914400" lvl="2" indent="0">
              <a:buNone/>
            </a:pP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z = (1 + x) if x &gt; y else (y + 2)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&gt;&gt;&gt; z</a:t>
            </a:r>
            <a:endParaRPr lang="pt-PT" altLang="en-US"/>
          </a:p>
          <a:p>
            <a:pPr marL="914400" lvl="2" indent="0">
              <a:buNone/>
            </a:pPr>
            <a:r>
              <a:rPr lang="pt-PT" altLang="en-US"/>
              <a:t>42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pt-PT" altLang="en-US"/>
              <a:t>Avaliação de curto-circuito:</a:t>
            </a:r>
            <a:endParaRPr lang="pt-PT" altLang="en-US"/>
          </a:p>
          <a:p>
            <a:pPr lvl="1"/>
            <a:r>
              <a:rPr lang="pt-PT" altLang="en-US"/>
              <a:t>&lt;expr1&gt; if &lt;conditional_expr&gt; else &lt;expr2&gt;:</a:t>
            </a:r>
            <a:endParaRPr lang="pt-PT" altLang="en-US"/>
          </a:p>
          <a:p>
            <a:pPr lvl="2"/>
            <a:r>
              <a:rPr lang="pt-PT" altLang="en-US"/>
              <a:t>Se &lt;conditional_expr&gt; for true, &lt;expr1&gt; será retornado e &lt;expr2&gt; não será avaliado.</a:t>
            </a:r>
            <a:endParaRPr lang="pt-PT" altLang="en-US"/>
          </a:p>
          <a:p>
            <a:pPr lvl="2"/>
            <a:r>
              <a:rPr lang="pt-PT" altLang="en-US"/>
              <a:t>Se &lt;conditional_expr&gt; for false, &lt;expr2&gt; será retornado e &lt;expr1&gt; não será avaliado.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&gt;&gt;&gt; 'foo' if True else 1/0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'foo'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&gt;&gt;&gt; 1/0 if False else 'bar'</a:t>
            </a:r>
            <a:endParaRPr lang="pt-PT" altLang="en-US"/>
          </a:p>
          <a:p>
            <a:pPr marL="1371600" lvl="3" indent="0">
              <a:buNone/>
            </a:pPr>
            <a:r>
              <a:rPr lang="pt-PT" altLang="en-US"/>
              <a:t>'bar'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Expressões condicionais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Encadeamento de condicionais:</a:t>
            </a:r>
            <a:endParaRPr lang="pt-PT" altLang="en-US"/>
          </a:p>
          <a:p>
            <a:pPr lvl="1"/>
            <a:r>
              <a:rPr lang="pt-PT" altLang="en-US"/>
              <a:t>&gt;&gt;&gt; s = ('foo' if (x == 1) else</a:t>
            </a:r>
            <a:endParaRPr lang="pt-PT" altLang="en-US"/>
          </a:p>
          <a:p>
            <a:pPr lvl="1"/>
            <a:r>
              <a:rPr lang="pt-PT" altLang="en-US"/>
              <a:t>...      'bar' if (x == 2) else</a:t>
            </a:r>
            <a:endParaRPr lang="pt-PT" altLang="en-US"/>
          </a:p>
          <a:p>
            <a:pPr lvl="1"/>
            <a:r>
              <a:rPr lang="pt-PT" altLang="en-US"/>
              <a:t>...      'baz' if (x == 3) else</a:t>
            </a:r>
            <a:endParaRPr lang="pt-PT" altLang="en-US"/>
          </a:p>
          <a:p>
            <a:pPr lvl="1"/>
            <a:r>
              <a:rPr lang="pt-PT" altLang="en-US"/>
              <a:t>...      'zaz' if (x == 4) else</a:t>
            </a:r>
            <a:endParaRPr lang="pt-PT" altLang="en-US"/>
          </a:p>
          <a:p>
            <a:pPr lvl="1"/>
            <a:r>
              <a:rPr lang="pt-PT" altLang="en-US"/>
              <a:t>...      'lux'</a:t>
            </a:r>
            <a:endParaRPr lang="pt-PT" altLang="en-US"/>
          </a:p>
          <a:p>
            <a:pPr lvl="1"/>
            <a:r>
              <a:rPr lang="pt-PT" altLang="en-US"/>
              <a:t>... )</a:t>
            </a:r>
            <a:endParaRPr lang="pt-PT" altLang="en-US"/>
          </a:p>
          <a:p>
            <a:pPr lvl="1"/>
            <a:r>
              <a:rPr lang="pt-PT" altLang="en-US"/>
              <a:t>&gt;&gt;&gt; s</a:t>
            </a:r>
            <a:endParaRPr lang="pt-PT" altLang="en-US"/>
          </a:p>
          <a:p>
            <a:pPr lvl="1"/>
            <a:r>
              <a:rPr lang="pt-PT" altLang="en-US"/>
              <a:t>'baz'</a:t>
            </a:r>
            <a:endParaRPr lang="pt-PT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Expressões condicionais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Refatoração.</a:t>
            </a:r>
            <a:endParaRPr lang="pt-PT" altLang="en-US"/>
          </a:p>
          <a:p>
            <a:r>
              <a:rPr lang="pt-PT" altLang="en-US"/>
              <a:t>Simplificação de condicionais.</a:t>
            </a:r>
            <a:endParaRPr lang="pt-PT" altLang="en-US"/>
          </a:p>
          <a:p>
            <a:r>
              <a:rPr lang="pt-PT" altLang="en-US"/>
              <a:t>Tarefas.</a:t>
            </a:r>
            <a:endParaRPr lang="pt-PT" altLang="en-US"/>
          </a:p>
          <a:p>
            <a:r>
              <a:rPr lang="pt-PT" altLang="en-US"/>
              <a:t>Expressões condicionais.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Refatoração</a:t>
            </a:r>
            <a:endParaRPr lang="pt-PT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pt-PT" altLang="en-US"/>
              <a:t>Fatoração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/>
              <a:t>Na ciência da computação, </a:t>
            </a:r>
            <a:r>
              <a:rPr lang="pt-PT" altLang="en-US"/>
              <a:t>a</a:t>
            </a:r>
            <a:r>
              <a:rPr lang="en-US"/>
              <a:t> fatoração é quebrar um problema complexo em partes que são mais fáceis de conceber, compreender, programar e manter.</a:t>
            </a:r>
            <a:endParaRPr lang="en-US"/>
          </a:p>
        </p:txBody>
      </p:sp>
      <p:sp>
        <p:nvSpPr>
          <p:cNvPr id="6" name="Text Placeholder 5"/>
          <p:cNvSpPr>
            <a:spLocks noGrp="true"/>
          </p:cNvSpPr>
          <p:nvPr>
            <p:ph type="body" sz="quarter" idx="3"/>
          </p:nvPr>
        </p:nvSpPr>
        <p:spPr/>
        <p:txBody>
          <a:bodyPr/>
          <a:p>
            <a:r>
              <a:rPr lang="pt-PT" altLang="en-US"/>
              <a:t>Refatoração</a:t>
            </a:r>
            <a:endParaRPr lang="pt-PT" altLang="en-US"/>
          </a:p>
        </p:txBody>
      </p:sp>
      <p:sp>
        <p:nvSpPr>
          <p:cNvPr id="7" name="Content Placeholder 6"/>
          <p:cNvSpPr>
            <a:spLocks noGrp="true"/>
          </p:cNvSpPr>
          <p:nvPr>
            <p:ph sz="quarter" idx="4"/>
          </p:nvPr>
        </p:nvSpPr>
        <p:spPr/>
        <p:txBody>
          <a:bodyPr/>
          <a:p>
            <a:r>
              <a:rPr lang="en-US"/>
              <a:t>Refatoração de código é o processo de</a:t>
            </a:r>
            <a:r>
              <a:rPr lang="pt-PT" altLang="en-US"/>
              <a:t> </a:t>
            </a:r>
            <a:r>
              <a:rPr lang="en-US"/>
              <a:t>reestruturação do código de computador existente - alterando a fatoração - sem alterar seu comportamento externo.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Simplificação de condicionais</a:t>
            </a:r>
            <a:endParaRPr lang="en-US"/>
          </a:p>
        </p:txBody>
      </p:sp>
      <p:sp>
        <p:nvSpPr>
          <p:cNvPr id="9" name="Content Placeholder 8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pt-PT" altLang="en-US"/>
              <a:t>Simplifica para:</a:t>
            </a:r>
            <a:endParaRPr lang="pt-PT" altLang="en-US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1609090"/>
            <a:ext cx="4930140" cy="2026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30" y="4815205"/>
            <a:ext cx="493014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Simplificação de condicionais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pt-PT" altLang="en-US"/>
              <a:t>Simplifica para: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04360" y="1484630"/>
            <a:ext cx="3383915" cy="219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4786630"/>
            <a:ext cx="3383280" cy="939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Simplificação de condicionais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pt-PT" altLang="en-US"/>
              <a:t>Simplifica para: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362075"/>
            <a:ext cx="4114800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70" y="5653405"/>
            <a:ext cx="34004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Simplificação de condicionais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pt-PT" altLang="en-US"/>
              <a:t>Simplifica para: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24555" y="2043430"/>
            <a:ext cx="53435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10" y="4690110"/>
            <a:ext cx="337185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Estes blocos de código são equivalentes?</a:t>
            </a:r>
            <a:endParaRPr lang="pt-PT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695" y="2695575"/>
            <a:ext cx="3864610" cy="3966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sym typeface="+mn-ea"/>
              </a:rPr>
              <a:t>Estes blocos de código são equivalentes?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94505" y="2708275"/>
            <a:ext cx="3603625" cy="3960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Presentation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Tarefa</vt:lpstr>
      <vt:lpstr>Tarefa</vt:lpstr>
      <vt:lpstr>Tarefa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23</cp:revision>
  <dcterms:created xsi:type="dcterms:W3CDTF">2021-06-08T12:23:17Z</dcterms:created>
  <dcterms:modified xsi:type="dcterms:W3CDTF">2021-06-08T12:23:17Z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