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ww.homeyou.com/~edu/estruturas-de-dados" TargetMode="External"/><Relationship Id="rId4" Type="http://schemas.openxmlformats.org/officeDocument/2006/relationships/hyperlink" Target="https://docs.python.org/pt-br/3/tutorial/datastructures.html#more-on-lists" TargetMode="External"/><Relationship Id="rId3" Type="http://schemas.openxmlformats.org/officeDocument/2006/relationships/hyperlink" Target="https://docs.python.org/pt-br/3/tutorial/introduction.html#lists" TargetMode="External"/><Relationship Id="rId2" Type="http://schemas.openxmlformats.org/officeDocument/2006/relationships/hyperlink" Target="https://panda.ime.usp.br/pensepy/static/pensepy/09-Listas/listas.html" TargetMode="External"/><Relationship Id="rId1" Type="http://schemas.openxmlformats.org/officeDocument/2006/relationships/hyperlink" Target="https://algoritmosempython.com.br/cursos/programacao-python/lista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14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Listas</a:t>
            </a:r>
            <a:endParaRPr lang="pt-P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Alias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Apelidar uma lista de forma que ela possa ser acessada através de vários nomes: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63825"/>
            <a:ext cx="4210050" cy="420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5" y="2663825"/>
            <a:ext cx="3971925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Pop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Retira o último elemento da lista e devolve a quem chamou.</a:t>
            </a:r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21635"/>
            <a:ext cx="3572510" cy="3718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165" y="2921635"/>
            <a:ext cx="4318635" cy="32912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Reverse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Inverte a lista.</a:t>
            </a:r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43200"/>
            <a:ext cx="5372100" cy="2990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0" y="3782060"/>
            <a:ext cx="4324350" cy="43815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7021195" y="3200400"/>
            <a:ext cx="427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Equivalente a:</a:t>
            </a:r>
            <a:endParaRPr lang="pt-PT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Sort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Ordena a lista.</a:t>
            </a:r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2234565"/>
            <a:ext cx="6400800" cy="2238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669155"/>
            <a:ext cx="6353175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Passando listas como argumentos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É possível desmembrar uma lista em seus valores.</a:t>
            </a:r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86610" y="2614295"/>
            <a:ext cx="8018780" cy="41643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Escreva uma função:</a:t>
            </a:r>
            <a:endParaRPr lang="pt-PT" altLang="en-US"/>
          </a:p>
          <a:p>
            <a:pPr lvl="1"/>
            <a:r>
              <a:rPr lang="pt-PT" altLang="en-US"/>
              <a:t>count(xs: List[int], ys: List[int]) -&gt; int</a:t>
            </a:r>
            <a:endParaRPr lang="pt-PT" altLang="en-US"/>
          </a:p>
          <a:p>
            <a:pPr lvl="0"/>
            <a:r>
              <a:rPr lang="pt-PT" altLang="en-US"/>
              <a:t>Que conta a quantidade de vezes que os elementos de xs aparecem em ys.</a:t>
            </a:r>
            <a:endParaRPr lang="pt-PT" altLang="en-US"/>
          </a:p>
          <a:p>
            <a:pPr lvl="0"/>
            <a:r>
              <a:rPr lang="pt-PT" altLang="en-US"/>
              <a:t>Obs: para que você diga que xs/ys sejam List[int], você deve importar: from typing import List</a:t>
            </a:r>
            <a:endParaRPr lang="pt-PT" altLang="en-US"/>
          </a:p>
          <a:p>
            <a:pPr lvl="0"/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29815" y="4716145"/>
            <a:ext cx="7531735" cy="21069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Escreva uma função que, dada uma lista de inteiros, retorna uma nova lista sem duplicatas.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def make_unique(xs: list) -&gt; list: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“””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&gt;&gt;&gt; make_unique([1,2,2,2,3,1,-3])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[1,2,3,-3]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“””</a:t>
            </a:r>
            <a:endParaRPr lang="pt-PT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Escreva uma função que, quando dada uma lista de inteiros não vazia, retorna uma lista que compreende:</a:t>
            </a:r>
            <a:endParaRPr lang="pt-PT" altLang="en-US"/>
          </a:p>
          <a:p>
            <a:pPr lvl="1"/>
            <a:r>
              <a:rPr lang="pt-PT" altLang="en-US"/>
              <a:t>o menor valor na lista;</a:t>
            </a:r>
            <a:endParaRPr lang="pt-PT" altLang="en-US"/>
          </a:p>
          <a:p>
            <a:pPr lvl="1"/>
            <a:r>
              <a:rPr lang="pt-PT" altLang="en-US"/>
              <a:t>o maior valor na lista;</a:t>
            </a:r>
            <a:endParaRPr lang="pt-PT" altLang="en-US"/>
          </a:p>
          <a:p>
            <a:pPr lvl="1"/>
            <a:r>
              <a:rPr lang="pt-PT" altLang="en-US"/>
              <a:t>a média dos valores na lista.</a:t>
            </a:r>
            <a:endParaRPr lang="pt-PT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Referências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tooltip="" action="ppaction://hlinkfile"/>
              </a:rPr>
              <a:t>Manipulação de Listas em Python</a:t>
            </a:r>
            <a:endParaRPr lang="en-US">
              <a:hlinkClick r:id="rId1" tooltip="" action="ppaction://hlinkfile"/>
            </a:endParaRPr>
          </a:p>
          <a:p>
            <a:r>
              <a:rPr lang="pt-PT" altLang="en-US">
                <a:hlinkClick r:id="rId2" tooltip="" action="ppaction://hlinkfile"/>
              </a:rPr>
              <a:t>Listas (Pense python)</a:t>
            </a:r>
            <a:endParaRPr lang="pt-PT" altLang="en-US">
              <a:hlinkClick r:id="rId2" tooltip="" action="ppaction://hlinkfile"/>
            </a:endParaRPr>
          </a:p>
          <a:p>
            <a:r>
              <a:rPr lang="pt-PT" altLang="en-US">
                <a:hlinkClick r:id="rId3" tooltip="" action="ppaction://hlinkfile"/>
              </a:rPr>
              <a:t>Listas (Tutorial)</a:t>
            </a:r>
            <a:endParaRPr lang="pt-PT" altLang="en-US">
              <a:hlinkClick r:id="rId3" tooltip="" action="ppaction://hlinkfile"/>
            </a:endParaRPr>
          </a:p>
          <a:p>
            <a:r>
              <a:rPr lang="pt-PT" altLang="en-US">
                <a:hlinkClick r:id="rId4" tooltip="" action="ppaction://hlinkfile"/>
              </a:rPr>
              <a:t>Mais sobre listas (Tutorial)</a:t>
            </a:r>
            <a:endParaRPr lang="pt-PT" altLang="en-US">
              <a:hlinkClick r:id="rId4" tooltip="" action="ppaction://hlinkfile"/>
            </a:endParaRPr>
          </a:p>
          <a:p>
            <a:r>
              <a:rPr lang="pt-PT" altLang="en-US">
                <a:hlinkClick r:id="rId5" tooltip="" action="ppaction://hlinkfile"/>
              </a:rPr>
              <a:t>Estruturas de dados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Definição de listas.</a:t>
            </a:r>
            <a:endParaRPr lang="pt-PT" altLang="en-US"/>
          </a:p>
          <a:p>
            <a:r>
              <a:rPr lang="pt-PT" altLang="en-US"/>
              <a:t>Manipulação de listas.</a:t>
            </a:r>
            <a:endParaRPr lang="pt-PT" altLang="en-US"/>
          </a:p>
          <a:p>
            <a:r>
              <a:rPr lang="pt-PT" altLang="en-US"/>
              <a:t>Métodos de listas.</a:t>
            </a:r>
            <a:endParaRPr lang="pt-PT" altLang="en-US"/>
          </a:p>
          <a:p>
            <a:r>
              <a:rPr lang="pt-PT" altLang="en-US"/>
              <a:t>Tarefas.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Definição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pt-PT" altLang="en-US"/>
              <a:t>Uma lista é uma sequência </a:t>
            </a:r>
            <a:r>
              <a:rPr lang="pt-PT" altLang="en-US">
                <a:solidFill>
                  <a:srgbClr val="FF0000"/>
                </a:solidFill>
              </a:rPr>
              <a:t>ordenada</a:t>
            </a:r>
            <a:r>
              <a:rPr lang="pt-PT" altLang="en-US"/>
              <a:t> de elementos.</a:t>
            </a:r>
            <a:endParaRPr lang="pt-PT" altLang="en-US"/>
          </a:p>
          <a:p>
            <a:pPr lvl="1"/>
            <a:r>
              <a:rPr lang="pt-PT" altLang="en-US"/>
              <a:t>Os elementos </a:t>
            </a:r>
            <a:r>
              <a:rPr lang="pt-PT" altLang="en-US">
                <a:solidFill>
                  <a:srgbClr val="FF0000"/>
                </a:solidFill>
              </a:rPr>
              <a:t>não necessariamente</a:t>
            </a:r>
            <a:r>
              <a:rPr lang="pt-PT" altLang="en-US"/>
              <a:t> tem de ser </a:t>
            </a:r>
            <a:r>
              <a:rPr lang="pt-PT" altLang="en-US">
                <a:solidFill>
                  <a:srgbClr val="FF0000"/>
                </a:solidFill>
              </a:rPr>
              <a:t>do mesmo tipo</a:t>
            </a:r>
            <a:r>
              <a:rPr lang="pt-PT" altLang="en-US"/>
              <a:t>.</a:t>
            </a:r>
            <a:endParaRPr lang="pt-PT" altLang="en-US"/>
          </a:p>
          <a:p>
            <a:pPr lvl="0"/>
            <a:r>
              <a:rPr lang="pt-PT" altLang="en-US"/>
              <a:t>Colchetes(</a:t>
            </a:r>
            <a:r>
              <a:rPr lang="pt-PT" altLang="en-US">
                <a:solidFill>
                  <a:srgbClr val="FF0000"/>
                </a:solidFill>
              </a:rPr>
              <a:t>[ ]</a:t>
            </a:r>
            <a:r>
              <a:rPr lang="pt-PT" altLang="en-US"/>
              <a:t>) servem para definir listas em Python.</a:t>
            </a:r>
            <a:endParaRPr lang="pt-PT" altLang="en-US"/>
          </a:p>
          <a:p>
            <a:pPr lvl="0"/>
            <a:r>
              <a:rPr lang="pt-PT" altLang="en-US"/>
              <a:t>Listas são </a:t>
            </a:r>
            <a:r>
              <a:rPr lang="pt-PT" altLang="en-US">
                <a:solidFill>
                  <a:srgbClr val="FF0000"/>
                </a:solidFill>
              </a:rPr>
              <a:t>mutáveis</a:t>
            </a:r>
            <a:r>
              <a:rPr lang="pt-PT" altLang="en-US"/>
              <a:t>.</a:t>
            </a:r>
            <a:endParaRPr lang="pt-PT" alt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00595" y="1825625"/>
            <a:ext cx="29241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Laço em listas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Não há uma definição prévia se deve usar for ou while.</a:t>
            </a:r>
            <a:endParaRPr lang="pt-PT" altLang="en-US"/>
          </a:p>
          <a:p>
            <a:pPr lvl="1"/>
            <a:r>
              <a:rPr lang="pt-PT" altLang="en-US"/>
              <a:t>Dependerá do uso.</a:t>
            </a:r>
            <a:endParaRPr lang="pt-PT" altLang="en-US"/>
          </a:p>
          <a:p>
            <a:pPr lvl="1"/>
            <a:r>
              <a:rPr lang="pt-PT" altLang="en-US"/>
              <a:t>O mais comum é for. Porque geralmente você quer percorrer a lista.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093595"/>
            <a:ext cx="5181600" cy="38144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Comparação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Compara elemento a elemento se os tamanhos forem idênticos.</a:t>
            </a:r>
            <a:endParaRPr lang="pt-PT" altLang="en-US"/>
          </a:p>
        </p:txBody>
      </p:sp>
      <p:pic>
        <p:nvPicPr>
          <p:cNvPr id="10" name="Content Placeholder 9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63410" y="1825625"/>
            <a:ext cx="35985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Verificação de pertencimento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Como vimos em strings, </a:t>
            </a:r>
            <a:r>
              <a:rPr lang="pt-PT" altLang="en-US">
                <a:solidFill>
                  <a:srgbClr val="FF0000"/>
                </a:solidFill>
              </a:rPr>
              <a:t>in</a:t>
            </a:r>
            <a:r>
              <a:rPr lang="pt-PT" altLang="en-US"/>
              <a:t> pode ser usado em listas também para verificar o pertecimentode um elemento.</a:t>
            </a:r>
            <a:endParaRPr lang="pt-PT" alt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12305" y="1825625"/>
            <a:ext cx="35001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Métodos</a:t>
            </a:r>
            <a:endParaRPr lang="pt-PT" alt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9845" y="1825625"/>
            <a:ext cx="70510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Append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Adiciona um objeto ao final da lista.</a:t>
            </a:r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35960"/>
            <a:ext cx="4619625" cy="3076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3148330"/>
            <a:ext cx="461010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Extend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Adiciona ao final da lista os elementos de um objeto iterável.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45740"/>
            <a:ext cx="5114925" cy="3895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2745740"/>
            <a:ext cx="5153025" cy="3838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1742</Words>
  <Application>WPS Presentation</Application>
  <PresentationFormat>宽屏</PresentationFormat>
  <Paragraphs>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Nimbus Roman No9 L</vt:lpstr>
      <vt:lpstr>Calibri Light</vt:lpstr>
      <vt:lpstr>DejaVu Sans</vt:lpstr>
      <vt:lpstr>Calibri</vt:lpstr>
      <vt:lpstr>微软雅黑</vt:lpstr>
      <vt:lpstr>Droid Sans Fallback</vt:lpstr>
      <vt:lpstr>Arial Unicode MS</vt:lpstr>
      <vt:lpstr>SimSun</vt:lpstr>
      <vt:lpstr>Standard Symbols PS</vt:lpstr>
      <vt:lpstr>Office 主题</vt:lpstr>
      <vt:lpstr>Aula 14</vt:lpstr>
      <vt:lpstr>Agenda</vt:lpstr>
      <vt:lpstr>Definição</vt:lpstr>
      <vt:lpstr>Laço em listas</vt:lpstr>
      <vt:lpstr>Comparação</vt:lpstr>
      <vt:lpstr>Verificação de pertencimento</vt:lpstr>
      <vt:lpstr>Métodos</vt:lpstr>
      <vt:lpstr>Append</vt:lpstr>
      <vt:lpstr>Extend</vt:lpstr>
      <vt:lpstr>Alias</vt:lpstr>
      <vt:lpstr>Pop</vt:lpstr>
      <vt:lpstr>Reverse</vt:lpstr>
      <vt:lpstr>Sort</vt:lpstr>
      <vt:lpstr>Passando listas como argumentos</vt:lpstr>
      <vt:lpstr>Tarefa</vt:lpstr>
      <vt:lpstr>Tarefa</vt:lpstr>
      <vt:lpstr>Tarefa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filipe</cp:lastModifiedBy>
  <cp:revision>47</cp:revision>
  <dcterms:created xsi:type="dcterms:W3CDTF">2021-06-30T13:44:45Z</dcterms:created>
  <dcterms:modified xsi:type="dcterms:W3CDTF">2021-06-30T13:44:45Z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