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pt-PT" altLang="en-US"/>
              <a:t>Aula 17</a:t>
            </a:r>
            <a:endParaRPr lang="pt-PT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r>
              <a:rPr lang="pt-PT" altLang="en-US"/>
              <a:t>Arquivos manipulação e escrita</a:t>
            </a:r>
            <a:endParaRPr lang="pt-PT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Exemplos</a:t>
            </a:r>
            <a:endParaRPr lang="pt-PT" altLang="en-US"/>
          </a:p>
        </p:txBody>
      </p:sp>
      <p:pic>
        <p:nvPicPr>
          <p:cNvPr id="7" name="Content Placeholder 4"/>
          <p:cNvPicPr>
            <a:picLocks noChangeAspect="true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533015"/>
            <a:ext cx="5181600" cy="293624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true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43175"/>
            <a:ext cx="5181600" cy="29159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Referências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Sobre manipulação de arquivos: as mesmas da aula anterior.</a:t>
            </a:r>
            <a:endParaRPr lang="pt-PT" altLang="en-US"/>
          </a:p>
          <a:p>
            <a:r>
              <a:rPr lang="pt-PT" altLang="en-US"/>
              <a:t>OpenCV: https://github.com/Grupo-OpenCV-BR/tutoriais-tecnologia</a:t>
            </a:r>
            <a:endParaRPr lang="pt-PT" altLang="en-US"/>
          </a:p>
          <a:p>
            <a:r>
              <a:rPr lang="pt-PT" altLang="en-US"/>
              <a:t>Scikit-image: https://scikit-image.org/</a:t>
            </a:r>
            <a:endParaRPr lang="pt-PT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Agenda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Escrita em arquivos</a:t>
            </a:r>
            <a:endParaRPr lang="pt-PT" altLang="en-US"/>
          </a:p>
          <a:p>
            <a:r>
              <a:rPr lang="pt-PT" altLang="en-US"/>
              <a:t>Tarefas</a:t>
            </a:r>
            <a:endParaRPr lang="pt-PT" altLang="en-US"/>
          </a:p>
          <a:p>
            <a:r>
              <a:rPr lang="pt-PT" altLang="en-US"/>
              <a:t>Exemplos</a:t>
            </a:r>
            <a:endParaRPr lang="pt-PT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Escrita em arquivos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modo ‘w’: escreve em um arquivo.</a:t>
            </a:r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r>
              <a:rPr lang="pt-PT" altLang="en-US"/>
              <a:t>Perceba que caso o arquivo não exista, um arquivo com o nome definido em open é criado.</a:t>
            </a:r>
            <a:endParaRPr lang="pt-PT" altLang="en-US"/>
          </a:p>
          <a:p>
            <a:r>
              <a:rPr lang="pt-PT" altLang="en-US"/>
              <a:t>Com o modo ‘w’, o arquivo é sobrescrito.</a:t>
            </a:r>
            <a:endParaRPr lang="pt-PT" altLang="en-US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414270" y="2509520"/>
            <a:ext cx="7362825" cy="657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" y="5010150"/>
            <a:ext cx="12068175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Escrita em arquivos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modo ‘a’: anexa ao final do arquivo.</a:t>
            </a:r>
            <a:endParaRPr lang="pt-PT" altLang="en-US"/>
          </a:p>
          <a:p>
            <a:r>
              <a:rPr lang="pt-PT" altLang="en-US"/>
              <a:t>Não sobrescreve conteúdo.</a:t>
            </a:r>
            <a:endParaRPr lang="pt-PT" alt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819275" y="3124200"/>
            <a:ext cx="855345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Escreva uma função</a:t>
            </a:r>
            <a:endParaRPr lang="pt-PT" altLang="en-US"/>
          </a:p>
          <a:p>
            <a:r>
              <a:rPr lang="pt-PT" altLang="en-US"/>
              <a:t>def freq(arquivo_leitura, arquivo_saida)</a:t>
            </a:r>
            <a:endParaRPr lang="pt-PT" altLang="en-US"/>
          </a:p>
          <a:p>
            <a:r>
              <a:rPr lang="pt-PT" altLang="en-US"/>
              <a:t>que dado um arquivo contendo um dígito por linha, escreva em outro arquivo a frequência de cada dígito no arquivo anterior.</a:t>
            </a:r>
            <a:endParaRPr lang="pt-PT" altLang="en-US"/>
          </a:p>
        </p:txBody>
      </p:sp>
      <p:pic>
        <p:nvPicPr>
          <p:cNvPr id="5" name="Content Placeholder 4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067040" y="2019935"/>
            <a:ext cx="139065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pt-PT" altLang="en-US"/>
              <a:t>Escreva uma função</a:t>
            </a:r>
            <a:endParaRPr lang="pt-PT" altLang="en-US"/>
          </a:p>
          <a:p>
            <a:r>
              <a:rPr lang="pt-PT" altLang="en-US"/>
              <a:t>def nome(arquivo)</a:t>
            </a:r>
            <a:endParaRPr lang="pt-PT" altLang="en-US"/>
          </a:p>
          <a:p>
            <a:r>
              <a:rPr lang="pt-PT" altLang="en-US"/>
              <a:t>que dado um arquivo contendo dados no formato: </a:t>
            </a:r>
            <a:endParaRPr lang="pt-PT" altLang="en-US"/>
          </a:p>
          <a:p>
            <a:r>
              <a:rPr lang="pt-PT" altLang="en-US"/>
              <a:t>NOME SOBRENOME</a:t>
            </a:r>
            <a:endParaRPr lang="pt-PT" altLang="en-US"/>
          </a:p>
          <a:p>
            <a:r>
              <a:rPr lang="pt-PT" altLang="en-US"/>
              <a:t>Escreva em nome.txt todos os nomes e em sobrenomes.txt todos os sobrenomes.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/>
          <a:p>
            <a:r>
              <a:rPr lang="pt-PT" altLang="en-US"/>
              <a:t>Escreva uma função que atualize nome.txt e sobrenome.txt toda vez que um novo arquivo for passado para ela.</a:t>
            </a:r>
            <a:endParaRPr lang="pt-PT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Exemplos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OpenCV, Scikit-image: bibliotecas de visão computacional, área da computação que extrai informação a partir de imagens ou quaisquer dados multidimensionais.</a:t>
            </a:r>
            <a:endParaRPr lang="pt-PT" altLang="en-US"/>
          </a:p>
          <a:p>
            <a:pPr lvl="1"/>
            <a:r>
              <a:rPr lang="pt-PT" altLang="en-US"/>
              <a:t>Processamento de imagens</a:t>
            </a:r>
            <a:endParaRPr lang="pt-PT" altLang="en-US"/>
          </a:p>
          <a:p>
            <a:pPr lvl="1"/>
            <a:r>
              <a:rPr lang="pt-PT" altLang="en-US"/>
              <a:t>Detecção de objetos</a:t>
            </a:r>
            <a:endParaRPr lang="pt-PT" altLang="en-US"/>
          </a:p>
          <a:p>
            <a:pPr lvl="1"/>
            <a:r>
              <a:rPr lang="pt-PT" altLang="en-US"/>
              <a:t>...</a:t>
            </a:r>
            <a:endParaRPr lang="pt-PT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Exemplos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OpenCV:</a:t>
            </a:r>
            <a:endParaRPr lang="pt-PT" altLang="en-US"/>
          </a:p>
          <a:p>
            <a:pPr lvl="1"/>
            <a:r>
              <a:rPr lang="pt-PT" altLang="en-US"/>
              <a:t>pip install opencv-python</a:t>
            </a:r>
            <a:endParaRPr lang="pt-PT" altLang="en-US"/>
          </a:p>
        </p:txBody>
      </p:sp>
      <p:pic>
        <p:nvPicPr>
          <p:cNvPr id="6" name="Content Placeholder 5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75615" y="3093720"/>
            <a:ext cx="5181600" cy="30835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845" y="1691005"/>
            <a:ext cx="2857500" cy="285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555" y="3760470"/>
            <a:ext cx="28575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Exemplos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pt-PT" altLang="en-US"/>
              <a:t>Detecção de objeto:</a:t>
            </a:r>
            <a:endParaRPr lang="pt-PT" altLang="en-US"/>
          </a:p>
          <a:p>
            <a:pPr lvl="1"/>
            <a:r>
              <a:rPr lang="pt-PT" altLang="en-US"/>
              <a:t>Várias técinicas:</a:t>
            </a:r>
            <a:endParaRPr lang="pt-PT" altLang="en-US"/>
          </a:p>
          <a:p>
            <a:pPr lvl="2"/>
            <a:r>
              <a:rPr lang="pt-PT" altLang="en-US"/>
              <a:t>Usada no exemplo: Haar Cascades.</a:t>
            </a:r>
            <a:endParaRPr lang="pt-PT" altLang="en-US"/>
          </a:p>
          <a:p>
            <a:pPr lvl="3"/>
            <a:r>
              <a:rPr lang="pt-PT" altLang="en-US"/>
              <a:t>Usa IA para aprender o formato do objeto a ser detectado.</a:t>
            </a:r>
            <a:endParaRPr lang="pt-PT" altLang="en-US"/>
          </a:p>
          <a:p>
            <a:pPr lvl="4"/>
            <a:r>
              <a:rPr lang="pt-PT" altLang="en-US"/>
              <a:t>Positivas:</a:t>
            </a:r>
            <a:endParaRPr lang="pt-PT" altLang="en-US"/>
          </a:p>
          <a:p>
            <a:pPr lvl="5"/>
            <a:r>
              <a:rPr lang="pt-PT" altLang="en-US"/>
              <a:t>Imagens do objeto a ser identificado.</a:t>
            </a:r>
            <a:endParaRPr lang="pt-PT" altLang="en-US"/>
          </a:p>
          <a:p>
            <a:pPr lvl="4"/>
            <a:r>
              <a:rPr lang="pt-PT" altLang="en-US"/>
              <a:t>Negativas:</a:t>
            </a:r>
            <a:endParaRPr lang="pt-PT" altLang="en-US"/>
          </a:p>
          <a:p>
            <a:pPr lvl="5"/>
            <a:r>
              <a:rPr lang="pt-PT" altLang="en-US"/>
              <a:t>Imagens de outras coisas diferentes do objeto a ser detectado.</a:t>
            </a:r>
            <a:endParaRPr lang="pt-PT" altLang="en-US"/>
          </a:p>
        </p:txBody>
      </p:sp>
      <p:pic>
        <p:nvPicPr>
          <p:cNvPr id="5" name="Content Placeholder 4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2543175"/>
            <a:ext cx="5181600" cy="29159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1487</Words>
  <Application>WPS Presentation</Application>
  <PresentationFormat>宽屏</PresentationFormat>
  <Paragraphs>70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Nimbus Roman No9 L</vt:lpstr>
      <vt:lpstr>Arial Unicode MS</vt:lpstr>
      <vt:lpstr>Calibri Light</vt:lpstr>
      <vt:lpstr>DejaVu Sans</vt:lpstr>
      <vt:lpstr>Calibri</vt:lpstr>
      <vt:lpstr>微软雅黑</vt:lpstr>
      <vt:lpstr>Droid Sans Fallback</vt:lpstr>
      <vt:lpstr>SimSun</vt:lpstr>
      <vt:lpstr>Standard Symbols PS</vt:lpstr>
      <vt:lpstr>Office 主题</vt:lpstr>
      <vt:lpstr>PowerPoint 演示文稿</vt:lpstr>
      <vt:lpstr>PowerPoint 演示文稿</vt:lpstr>
      <vt:lpstr>PowerPoint 演示文稿</vt:lpstr>
      <vt:lpstr>Escrita em arquivos</vt:lpstr>
      <vt:lpstr>PowerPoint 演示文稿</vt:lpstr>
      <vt:lpstr>PowerPoint 演示文稿</vt:lpstr>
      <vt:lpstr>PowerPoint 演示文稿</vt:lpstr>
      <vt:lpstr>PowerPoint 演示文稿</vt:lpstr>
      <vt:lpstr>Exemplos</vt:lpstr>
      <vt:lpstr>PowerPoint 演示文稿</vt:lpstr>
      <vt:lpstr>Exemplos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filipe</cp:lastModifiedBy>
  <cp:revision>27</cp:revision>
  <dcterms:created xsi:type="dcterms:W3CDTF">2021-07-14T14:21:58Z</dcterms:created>
  <dcterms:modified xsi:type="dcterms:W3CDTF">2021-07-14T14:21:58Z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