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4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translate.google.com/translate?sl=en&amp;tl=pt&amp;u=https://stackabuse.com/reading-and-writing-csv-files-in-python-with-pandas" TargetMode="External"/><Relationship Id="rId1" Type="http://schemas.openxmlformats.org/officeDocument/2006/relationships/hyperlink" Target="https://translate.google.com/translate?sl=en&amp;tl=pt&amp;u=https://www.programiz.com/python-programming/cs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18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Trabalhando com arquivos CSV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Trabalhando com arquivos CSV em python</a:t>
            </a:r>
            <a:endParaRPr lang="en-US"/>
          </a:p>
        </p:txBody>
      </p:sp>
      <p:pic>
        <p:nvPicPr>
          <p:cNvPr id="3" name="Content Placeholder 2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325" y="3364230"/>
            <a:ext cx="5959475" cy="146431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599815"/>
            <a:ext cx="5829300" cy="902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Trabalhando com arquivos CSV em python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ÀS vezes ocorre de um csv ter uma formatação toda específica.</a:t>
            </a:r>
            <a:endParaRPr lang="pt-PT" altLang="en-US"/>
          </a:p>
          <a:p>
            <a:pPr lvl="1"/>
            <a:r>
              <a:rPr lang="pt-PT" altLang="en-US"/>
              <a:t>Podemos criar um dialeto para lidar com ela.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095" y="4320540"/>
            <a:ext cx="711517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Trabalhando com arquivos CSV em python</a:t>
            </a:r>
            <a:endParaRPr 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255520"/>
            <a:ext cx="5181600" cy="349059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522345"/>
            <a:ext cx="5181600" cy="9569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Trabalhando com arquivos CSV em python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csv.writer() cria um escritor de arquivos csv.</a:t>
            </a:r>
            <a:endParaRPr lang="pt-PT" altLang="en-US"/>
          </a:p>
          <a:p>
            <a:pPr lvl="1"/>
            <a:r>
              <a:rPr lang="pt-PT" altLang="en-US"/>
              <a:t>writerow() permite escrever valores em uma lista no arquivo.</a:t>
            </a:r>
            <a:endParaRPr lang="pt-PT" altLang="en-US"/>
          </a:p>
          <a:p>
            <a:pPr lvl="1"/>
            <a:r>
              <a:rPr lang="pt-PT" altLang="en-US"/>
              <a:t>writerows() permite escrever uma matriz de valores no arquivo.</a:t>
            </a:r>
            <a:endParaRPr lang="pt-PT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Trabalhando com arquivos CSV em python</a:t>
            </a:r>
            <a:endParaRPr 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3135630"/>
            <a:ext cx="5181600" cy="173101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3040" y="3448685"/>
            <a:ext cx="443865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Trabalhando com arquivos CSV em python</a:t>
            </a:r>
            <a:endParaRPr 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8285" y="3382010"/>
            <a:ext cx="5771515" cy="137858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3040" y="3448685"/>
            <a:ext cx="443865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90000"/>
          </a:bodyPr>
          <a:p>
            <a:r>
              <a:rPr lang="pt-PT" altLang="en-US"/>
              <a:t>Escreva uma função melhor_classificacao(arquivo)</a:t>
            </a:r>
            <a:endParaRPr lang="pt-PT" altLang="en-US"/>
          </a:p>
          <a:p>
            <a:r>
              <a:rPr lang="pt-PT" altLang="en-US"/>
              <a:t>que encontra a banda com maior classificação a partir de um csv como o exemplo: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 sz="2400"/>
              <a:t>Banda,Nota,Curtidas</a:t>
            </a:r>
            <a:endParaRPr lang="pt-PT" altLang="en-US" sz="2400"/>
          </a:p>
          <a:p>
            <a:pPr marL="457200" lvl="1" indent="0">
              <a:buNone/>
            </a:pPr>
            <a:r>
              <a:rPr lang="pt-PT" altLang="en-US" sz="2400"/>
              <a:t>Banda1,0,0</a:t>
            </a:r>
            <a:endParaRPr lang="pt-PT" altLang="en-US" sz="2400"/>
          </a:p>
          <a:p>
            <a:pPr marL="457200" lvl="1" indent="0">
              <a:buNone/>
            </a:pPr>
            <a:r>
              <a:rPr lang="pt-PT" altLang="en-US" sz="2400"/>
              <a:t>Banda2,4,10</a:t>
            </a:r>
            <a:endParaRPr lang="pt-PT" altLang="en-US" sz="2400"/>
          </a:p>
          <a:p>
            <a:pPr marL="457200" lvl="1" indent="0">
              <a:buNone/>
            </a:pPr>
            <a:r>
              <a:rPr lang="pt-PT" altLang="en-US" sz="2400"/>
              <a:t>Banda3,10,5000</a:t>
            </a:r>
            <a:endParaRPr lang="pt-PT" altLang="en-US"/>
          </a:p>
          <a:p>
            <a:r>
              <a:rPr lang="pt-PT" altLang="en-US"/>
              <a:t>A função deve retornar o nome da banda.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Escreva uma função listas_csv(x, y, z)</a:t>
            </a:r>
            <a:endParaRPr lang="pt-PT" altLang="en-US"/>
          </a:p>
          <a:p>
            <a:r>
              <a:rPr lang="pt-PT" altLang="en-US"/>
              <a:t>que com 3 listas nos parâmetros, ela escreve em um arquivo CSV cada lista como uma coluna.</a:t>
            </a:r>
            <a:endParaRPr lang="pt-PT" altLang="en-US"/>
          </a:p>
          <a:p>
            <a:r>
              <a:rPr lang="pt-PT" altLang="en-US"/>
              <a:t>Exemplo: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x[0],y[0],z[0]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>
                <a:sym typeface="+mn-ea"/>
              </a:rPr>
              <a:t>x[1],y[1],z[1]</a:t>
            </a:r>
            <a:endParaRPr lang="pt-PT" altLang="en-US">
              <a:sym typeface="+mn-ea"/>
            </a:endParaRPr>
          </a:p>
          <a:p>
            <a:pPr marL="457200" lvl="1" indent="0">
              <a:buNone/>
            </a:pPr>
            <a:r>
              <a:rPr lang="pt-PT" altLang="en-US">
                <a:sym typeface="+mn-ea"/>
              </a:rPr>
              <a:t>x[2],y[2],z[2]</a:t>
            </a:r>
            <a:endParaRPr lang="pt-PT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Usando pandas para trabalhar com CSV em python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Já usamos pandas em um exemplo anterior:</a:t>
            </a:r>
            <a:endParaRPr lang="pt-PT" altLang="en-US"/>
          </a:p>
          <a:p>
            <a:pPr lvl="1"/>
            <a:r>
              <a:rPr lang="pt-PT" altLang="en-US"/>
              <a:t>Usada para manipulação e análise de dados.</a:t>
            </a:r>
            <a:endParaRPr lang="pt-PT" altLang="en-US"/>
          </a:p>
          <a:p>
            <a:pPr lvl="0"/>
            <a:r>
              <a:rPr lang="pt-PT" altLang="en-US"/>
              <a:t>Instalação:</a:t>
            </a:r>
            <a:endParaRPr lang="pt-PT" altLang="en-US"/>
          </a:p>
          <a:p>
            <a:pPr lvl="1"/>
            <a:r>
              <a:rPr lang="pt-PT" altLang="en-US"/>
              <a:t>pip install pandas</a:t>
            </a:r>
            <a:endParaRPr lang="pt-PT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Usando pandas para trabalhar com CSV em python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Exemplo:</a:t>
            </a:r>
            <a:endParaRPr lang="pt-PT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" y="2388235"/>
            <a:ext cx="11475720" cy="1411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4098925"/>
            <a:ext cx="7524750" cy="24733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Usando pandas para trabalhar com CSV em python</a:t>
            </a:r>
            <a:endParaRPr 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5715" y="1825625"/>
            <a:ext cx="96399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Lembrando o que é CSV</a:t>
            </a:r>
            <a:endParaRPr lang="pt-PT" altLang="en-US"/>
          </a:p>
          <a:p>
            <a:r>
              <a:rPr lang="pt-PT" altLang="en-US"/>
              <a:t>Trabalhando com arquivos CSV em python</a:t>
            </a:r>
            <a:endParaRPr lang="pt-PT" altLang="en-US"/>
          </a:p>
          <a:p>
            <a:r>
              <a:rPr lang="pt-PT" altLang="en-US"/>
              <a:t>Tarefas</a:t>
            </a:r>
            <a:endParaRPr lang="pt-PT" altLang="en-US"/>
          </a:p>
          <a:p>
            <a:r>
              <a:rPr lang="pt-PT" altLang="en-US"/>
              <a:t>Usando pandas para trabalhar com CSV em python</a:t>
            </a:r>
            <a:endParaRPr lang="pt-PT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Usando pandas para trabalhar com CSV em python</a:t>
            </a:r>
            <a:endParaRPr 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505710"/>
            <a:ext cx="10515600" cy="29902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Usando pandas para trabalhar com CSV em python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pt-PT" altLang="en-US"/>
              <a:t>Obtendo o gênero dos passageiros:</a:t>
            </a:r>
            <a:endParaRPr lang="pt-PT" altLang="en-US"/>
          </a:p>
          <a:p>
            <a:pPr lvl="1"/>
            <a:r>
              <a:rPr lang="pt-PT" altLang="en-US"/>
              <a:t>titanic_data["Gender"]</a:t>
            </a:r>
            <a:endParaRPr lang="pt-PT" altLang="en-US"/>
          </a:p>
          <a:p>
            <a:r>
              <a:rPr lang="pt-PT" altLang="en-US"/>
              <a:t>Obtendo os identificados como homens:</a:t>
            </a:r>
            <a:endParaRPr lang="pt-PT" altLang="en-US"/>
          </a:p>
          <a:p>
            <a:pPr lvl="1"/>
            <a:r>
              <a:rPr lang="pt-PT" altLang="en-US"/>
              <a:t>titanic_data[titanic_data["Gender"] == "male"]</a:t>
            </a:r>
            <a:endParaRPr lang="pt-PT" altLang="en-US"/>
          </a:p>
          <a:p>
            <a:pPr lvl="0"/>
            <a:r>
              <a:rPr lang="pt-PT" altLang="en-US"/>
              <a:t>Obtendo o primeiro passageiro identificado como homem:</a:t>
            </a:r>
            <a:endParaRPr lang="pt-PT" altLang="en-US"/>
          </a:p>
          <a:p>
            <a:pPr lvl="1"/>
            <a:r>
              <a:rPr lang="pt-PT" altLang="en-US"/>
              <a:t>titanic_data[titanic_data["Gender"] == "male"][0:1]</a:t>
            </a:r>
            <a:endParaRPr lang="pt-PT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Usando pandas para trabalhar com CSV em python</a:t>
            </a:r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37080"/>
            <a:ext cx="10515600" cy="1377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4610100"/>
            <a:ext cx="2857500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>
                <a:hlinkClick r:id="rId1" tooltip="" action="ppaction://hlinkfile"/>
              </a:rPr>
              <a:t>Python CSV</a:t>
            </a:r>
            <a:endParaRPr lang="pt-PT" altLang="en-US">
              <a:hlinkClick r:id="rId1" tooltip="" action="ppaction://hlinkfile"/>
            </a:endParaRPr>
          </a:p>
          <a:p>
            <a:r>
              <a:rPr lang="pt-PT" altLang="en-US">
                <a:hlinkClick r:id="rId2" tooltip="" action="ppaction://hlinkfile"/>
              </a:rPr>
              <a:t>Lendo e Escrevendo CSV em python com Pandas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Lembrando o que é CSV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CSV: um arquivo de texto com um padrão de formatação dos dados.</a:t>
            </a:r>
            <a:endParaRPr lang="pt-PT" altLang="en-US"/>
          </a:p>
          <a:p>
            <a:pPr lvl="1"/>
            <a:r>
              <a:rPr lang="pt-PT" altLang="en-US"/>
              <a:t>Normalmente uma vírgula entre os dados.</a:t>
            </a:r>
            <a:endParaRPr lang="pt-PT" altLang="en-US"/>
          </a:p>
          <a:p>
            <a:pPr lvl="1"/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15180" y="4058920"/>
            <a:ext cx="2961640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Trabalhando com arquivos CSV em python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Poderíamos usar “with open(“arquivo”, ‘r’) as file:” para trabalhar com arquivos csv normalmente.</a:t>
            </a:r>
            <a:endParaRPr lang="pt-PT" altLang="en-US"/>
          </a:p>
          <a:p>
            <a:r>
              <a:rPr lang="pt-PT" altLang="en-US"/>
              <a:t>Python disponibiliza um módulo csv: import csv</a:t>
            </a:r>
            <a:endParaRPr lang="pt-PT" altLang="en-US"/>
          </a:p>
          <a:p>
            <a:pPr lvl="1"/>
            <a:r>
              <a:rPr lang="pt-PT" altLang="en-US"/>
              <a:t>csv.reader() permite ler o arquivo csv mais facilmente.</a:t>
            </a:r>
            <a:endParaRPr lang="pt-PT" altLang="en-US"/>
          </a:p>
          <a:p>
            <a:pPr lvl="0"/>
            <a:r>
              <a:rPr lang="pt-PT" altLang="en-US"/>
              <a:t>Suponha o arquivo people.csv: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47720" y="4571365"/>
            <a:ext cx="549592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Trabalhando com arquivos CSV em python</a:t>
            </a:r>
            <a:endParaRPr 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759710"/>
            <a:ext cx="5181600" cy="24828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0165" y="3410585"/>
            <a:ext cx="47244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Trabalhando com arquivos CSV em python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skipinitialspace=True faz com que o espaço inicial seja despresado.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3646170"/>
            <a:ext cx="5181600" cy="1801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190" y="3961130"/>
            <a:ext cx="44100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Trabalhando com arquivos CSV em python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/>
        <p:txBody>
          <a:bodyPr/>
          <a:p>
            <a:r>
              <a:rPr lang="pt-PT" altLang="en-US"/>
              <a:t>Separado por vírgula</a:t>
            </a:r>
            <a:endParaRPr lang="pt-PT" altLang="en-US"/>
          </a:p>
        </p:txBody>
      </p:sp>
      <p:sp>
        <p:nvSpPr>
          <p:cNvPr id="7" name="Text Placeholder 6"/>
          <p:cNvSpPr>
            <a:spLocks noGrp="true"/>
          </p:cNvSpPr>
          <p:nvPr>
            <p:ph type="body" sz="quarter" idx="3"/>
          </p:nvPr>
        </p:nvSpPr>
        <p:spPr/>
        <p:txBody>
          <a:bodyPr/>
          <a:p>
            <a:r>
              <a:rPr lang="pt-PT" altLang="en-US"/>
              <a:t>Separado por espaço</a:t>
            </a:r>
            <a:endParaRPr lang="pt-PT" altLang="en-US"/>
          </a:p>
        </p:txBody>
      </p:sp>
      <p:pic>
        <p:nvPicPr>
          <p:cNvPr id="9" name="Content Placeholder 8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79930" y="3789680"/>
            <a:ext cx="2876550" cy="111442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true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463155" y="3808730"/>
            <a:ext cx="26003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Trabalhando com arquivos CSV em python</a:t>
            </a:r>
            <a:endParaRPr lang="en-US"/>
          </a:p>
        </p:txBody>
      </p:sp>
      <p:pic>
        <p:nvPicPr>
          <p:cNvPr id="9" name="Content Placeholder 8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949575"/>
            <a:ext cx="5181600" cy="210312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645" y="3429635"/>
            <a:ext cx="441007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PT" altLang="en-US">
                <a:sym typeface="+mn-ea"/>
              </a:rPr>
              <a:t>Trabalhando com arquivos CSV em python</a:t>
            </a:r>
            <a:endParaRPr lang="en-US"/>
          </a:p>
        </p:txBody>
      </p:sp>
      <p:sp>
        <p:nvSpPr>
          <p:cNvPr id="7" name="Content Placeholder 6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90000" lnSpcReduction="20000"/>
          </a:bodyPr>
          <a:p>
            <a:r>
              <a:rPr lang="pt-PT" altLang="en-US"/>
              <a:t>Você pode especificar um tratamento para dados entre aspas com:</a:t>
            </a:r>
            <a:endParaRPr lang="pt-PT" altLang="en-US"/>
          </a:p>
          <a:p>
            <a:pPr lvl="1"/>
            <a:r>
              <a:rPr lang="pt-PT" altLang="en-US"/>
              <a:t>csv.QUOTE_ALL: todos dados lidos são colocados entre aspas.</a:t>
            </a:r>
            <a:endParaRPr lang="pt-PT" altLang="en-US"/>
          </a:p>
          <a:p>
            <a:pPr lvl="1"/>
            <a:r>
              <a:rPr lang="pt-PT" altLang="en-US"/>
              <a:t>csv.QUOTE_MINIMAL: mantém as aspas nos dados que já tem um delimitador, como as próprias aspas.</a:t>
            </a:r>
            <a:endParaRPr lang="pt-PT" altLang="en-US"/>
          </a:p>
          <a:p>
            <a:pPr lvl="1"/>
            <a:r>
              <a:rPr lang="pt-PT" altLang="en-US"/>
              <a:t>csv.QUOTE_NONE: diz que nenhum dado terá aspas em volta.</a:t>
            </a:r>
            <a:endParaRPr lang="pt-PT" altLang="en-US"/>
          </a:p>
          <a:p>
            <a:pPr lvl="0"/>
            <a:r>
              <a:rPr lang="pt-PT" altLang="en-US"/>
              <a:t>Tal valor deve ser fornecido no parâmetro “quoting”.</a:t>
            </a:r>
            <a:endParaRPr lang="pt-PT" altLang="en-US"/>
          </a:p>
        </p:txBody>
      </p:sp>
      <p:pic>
        <p:nvPicPr>
          <p:cNvPr id="3" name="Content Placeholder 2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3528695"/>
            <a:ext cx="5181600" cy="9442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2769</Words>
  <Application>WPS Presentation</Application>
  <PresentationFormat>宽屏</PresentationFormat>
  <Paragraphs>113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微软雅黑</vt:lpstr>
      <vt:lpstr>Droid Sans Fallback</vt:lpstr>
      <vt:lpstr>SimSun</vt:lpstr>
      <vt:lpstr>Standard Symbols PS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Trabalhando com arquivos CSV em python</vt:lpstr>
      <vt:lpstr>PowerPoint 演示文稿</vt:lpstr>
      <vt:lpstr>Trabalhando com arquivos CSV em python</vt:lpstr>
      <vt:lpstr>Trabalhando com arquivos CSV em python</vt:lpstr>
      <vt:lpstr>PowerPoint 演示文稿</vt:lpstr>
      <vt:lpstr>PowerPoint 演示文稿</vt:lpstr>
      <vt:lpstr>Trabalhando com arquivos CSV em python</vt:lpstr>
      <vt:lpstr>Trabalhando com arquivos CSV em python</vt:lpstr>
      <vt:lpstr>Trabalhando com arquivos CSV em python</vt:lpstr>
      <vt:lpstr>PowerPoint 演示文稿</vt:lpstr>
      <vt:lpstr>PowerPoint 演示文稿</vt:lpstr>
      <vt:lpstr>Usando pandas para trabalhar com CSV em python</vt:lpstr>
      <vt:lpstr>Usando pandas para trabalhar com CSV em python</vt:lpstr>
      <vt:lpstr>Usando pandas para trabalhar com CSV em python</vt:lpstr>
      <vt:lpstr>Usando pandas para trabalhar com CSV em python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45</cp:revision>
  <dcterms:created xsi:type="dcterms:W3CDTF">2021-07-19T14:07:40Z</dcterms:created>
  <dcterms:modified xsi:type="dcterms:W3CDTF">2021-07-19T14:07:40Z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