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enseallen.github.io/PensePython2e/11-dicionarios.html" TargetMode="External"/><Relationship Id="rId1" Type="http://schemas.openxmlformats.org/officeDocument/2006/relationships/hyperlink" Target="https://panda.ime.usp.br/pensepy/static/pensepy/11-Dicionarios/dicionario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19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Dicionários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Dicionários</a:t>
            </a:r>
            <a:endParaRPr lang="pt-PT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9950" y="1825625"/>
            <a:ext cx="53708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Dicionários</a:t>
            </a:r>
            <a:endParaRPr lang="pt-PT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4520" y="1825625"/>
            <a:ext cx="59023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Dicionários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4565" y="1825625"/>
            <a:ext cx="51816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Dicionários</a:t>
            </a:r>
            <a:endParaRPr lang="pt-PT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6915" y="1825625"/>
            <a:ext cx="56775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Escreva uma função que, quando fornecida a uma string, retorna um dicionário cujas chaves são caracteres e os valores são as posições desses caracteres na string.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Escreva uma função com o seguinte contrato que faz uma pesquisa reversa, retornando todas as chaves correspondentes a um item.</a:t>
            </a:r>
            <a:endParaRPr lang="en-US"/>
          </a:p>
          <a:p>
            <a:pPr marL="457200" lvl="1" indent="0">
              <a:buNone/>
            </a:pPr>
            <a:r>
              <a:rPr lang="pt-PT" altLang="en-US"/>
              <a:t>def pesquisa_reversa(d: dict, item)-&gt;list: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“””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Retorna todas as chaves de forma que d[chave] == item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&gt;&gt;&gt;</a:t>
            </a:r>
            <a:r>
              <a:rPr lang="pt-PT" altLang="en-US">
                <a:sym typeface="+mn-ea"/>
              </a:rPr>
              <a:t>pesquisa_reversa({1:’A’, 19:’B’, -31:’A’}, ‘A’)</a:t>
            </a:r>
            <a:endParaRPr lang="pt-PT" altLang="en-US">
              <a:sym typeface="+mn-ea"/>
            </a:endParaRPr>
          </a:p>
          <a:p>
            <a:pPr marL="914400" lvl="2" indent="0">
              <a:buNone/>
            </a:pPr>
            <a:r>
              <a:rPr lang="pt-PT" altLang="en-US">
                <a:sym typeface="+mn-ea"/>
              </a:rPr>
              <a:t>[1,-31]</a:t>
            </a:r>
            <a:endParaRPr lang="pt-PT" altLang="en-US">
              <a:sym typeface="+mn-ea"/>
            </a:endParaRPr>
          </a:p>
          <a:p>
            <a:pPr marL="914400" lvl="2" indent="0">
              <a:buNone/>
            </a:pPr>
            <a:r>
              <a:rPr lang="pt-PT" altLang="en-US">
                <a:sym typeface="+mn-ea"/>
              </a:rPr>
              <a:t>&gt;&gt;&gt;</a:t>
            </a:r>
            <a:r>
              <a:rPr lang="pt-PT" altLang="en-US">
                <a:sym typeface="+mn-ea"/>
              </a:rPr>
              <a:t>pesquisa_reversa({1:’A’, 19:’B’, -31:’A’}, ‘C’)</a:t>
            </a:r>
            <a:endParaRPr lang="pt-PT" altLang="en-US">
              <a:sym typeface="+mn-ea"/>
            </a:endParaRPr>
          </a:p>
          <a:p>
            <a:pPr marL="914400" lvl="2" indent="0">
              <a:buNone/>
            </a:pPr>
            <a:r>
              <a:rPr lang="pt-PT" altLang="en-US">
                <a:sym typeface="+mn-ea"/>
              </a:rPr>
              <a:t>[]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“””</a:t>
            </a:r>
            <a:endParaRPr lang="pt-PT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Defina uma função combina que recebe dois dicionarios e retorna um novo dicionário que associa uma chave presente em ambos à soma dos valores associados a essa chave:</a:t>
            </a:r>
            <a:endParaRPr lang="pt-PT" altLang="en-US"/>
          </a:p>
          <a:p>
            <a:r>
              <a:rPr lang="pt-PT" altLang="en-US"/>
              <a:t>Exemplo: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&gt;&gt;&gt;combina({1: [2], 4: [5, 6]}, {4: [8]})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{4: 19}</a:t>
            </a:r>
            <a:endParaRPr lang="pt-PT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hlinkClick r:id="rId1" tooltip="" action="ppaction://hlinkfile"/>
              </a:rPr>
              <a:t>Como pensar feito um cientista da computação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>
                <a:hlinkClick r:id="rId2" tooltip="" action="ppaction://hlinkfile"/>
              </a:rPr>
              <a:t>Pense python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Necessidade</a:t>
            </a:r>
            <a:endParaRPr lang="pt-PT" altLang="en-US"/>
          </a:p>
          <a:p>
            <a:r>
              <a:rPr lang="pt-PT" altLang="en-US"/>
              <a:t>Função Hash</a:t>
            </a:r>
            <a:endParaRPr lang="pt-PT" altLang="en-US"/>
          </a:p>
          <a:p>
            <a:r>
              <a:rPr lang="pt-PT" altLang="en-US"/>
              <a:t>Dicionários</a:t>
            </a:r>
            <a:endParaRPr lang="pt-PT" altLang="en-US"/>
          </a:p>
          <a:p>
            <a:r>
              <a:rPr lang="pt-PT" altLang="en-US"/>
              <a:t>Tarefas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Necessidade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Escreva uma função que retorna a frequência de caracteres em uma string, ignorando se maiúscula ou minúscula.</a:t>
            </a:r>
            <a:endParaRPr lang="pt-PT" altLang="en-US"/>
          </a:p>
          <a:p>
            <a:r>
              <a:rPr lang="pt-PT" altLang="en-US"/>
              <a:t>Por exemplo, a frequência de caracteres de “Hello World” retornaria 1 p/ ‘h’, 2 p/ ‘o’, 2 para ‘l’ e assim em diante.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Respostas possíveis:</a:t>
            </a:r>
            <a:endParaRPr lang="pt-PT" altLang="en-US"/>
          </a:p>
          <a:p>
            <a:pPr lvl="1"/>
            <a:r>
              <a:rPr lang="pt-PT" altLang="en-US"/>
              <a:t>Duas listas:</a:t>
            </a:r>
            <a:endParaRPr lang="pt-PT" altLang="en-US"/>
          </a:p>
          <a:p>
            <a:pPr lvl="1"/>
            <a:endParaRPr lang="pt-PT" altLang="en-US"/>
          </a:p>
          <a:p>
            <a:pPr lvl="1"/>
            <a:endParaRPr lang="pt-PT" altLang="en-US"/>
          </a:p>
          <a:p>
            <a:pPr lvl="1"/>
            <a:endParaRPr lang="pt-PT" altLang="en-US"/>
          </a:p>
          <a:p>
            <a:pPr lvl="1"/>
            <a:endParaRPr lang="pt-PT" altLang="en-US"/>
          </a:p>
          <a:p>
            <a:pPr lvl="1"/>
            <a:r>
              <a:rPr lang="pt-PT" altLang="en-US"/>
              <a:t>Codificação um-para-um:</a:t>
            </a:r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2947035"/>
            <a:ext cx="5313680" cy="677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060950"/>
            <a:ext cx="5924550" cy="553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Função hash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Em ambos os casos faz-se um mapeamento de uma chave (caractere) para um valor (número representando frequência).</a:t>
            </a:r>
            <a:endParaRPr lang="pt-PT" altLang="en-US"/>
          </a:p>
          <a:p>
            <a:r>
              <a:rPr lang="pt-PT" altLang="en-US"/>
              <a:t>Esse mapeamento é conhecido como função hash.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57770" y="1825625"/>
            <a:ext cx="24091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Função hash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Para duas listas: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Codificação um-para-um:</a:t>
            </a:r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2674620"/>
            <a:ext cx="6391275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2674620"/>
            <a:ext cx="5313680" cy="677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060950"/>
            <a:ext cx="5924550" cy="553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" y="4818380"/>
            <a:ext cx="519112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Função hash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/>
              <a:t>De modo geral, podemos indexar uma lista por uma chave de qualquer tipo, dada alguma função hash que leva as chaves aos valores.</a:t>
            </a:r>
            <a:endParaRPr lang="en-US"/>
          </a:p>
          <a:p>
            <a:r>
              <a:rPr lang="pt-PT" altLang="en-US"/>
              <a:t>Linguagens tem funções hash implementadas que permitem indexar apropriadamente. Em python isso é implementado como </a:t>
            </a:r>
            <a:r>
              <a:rPr lang="pt-PT" altLang="en-US">
                <a:solidFill>
                  <a:srgbClr val="FF0000"/>
                </a:solidFill>
              </a:rPr>
              <a:t>dicionário</a:t>
            </a:r>
            <a:r>
              <a:rPr lang="pt-PT" altLang="en-US"/>
              <a:t>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99730" y="1825625"/>
            <a:ext cx="15252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Dicionários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É um tipo de dado composto que armazena pares chave:valor.</a:t>
            </a:r>
            <a:endParaRPr lang="pt-PT" altLang="en-US"/>
          </a:p>
          <a:p>
            <a:r>
              <a:rPr lang="pt-PT" altLang="en-US"/>
              <a:t>Não são ordenáveis e são mutáveis.</a:t>
            </a:r>
            <a:endParaRPr lang="pt-PT" altLang="en-US"/>
          </a:p>
          <a:p>
            <a:r>
              <a:rPr lang="pt-PT" altLang="en-US"/>
              <a:t>Dicionários frequentemente são identificados como tabelas-hash em outras linguagens.</a:t>
            </a:r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Dicionários</a:t>
            </a:r>
            <a:endParaRPr lang="pt-PT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5455" y="1825625"/>
            <a:ext cx="87198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Dicionários</a:t>
            </a:r>
            <a:endParaRPr lang="pt-PT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5895" y="1825625"/>
            <a:ext cx="675957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1899</Words>
  <Application>WPS Presentation</Application>
  <PresentationFormat>宽屏</PresentationFormat>
  <Paragraphs>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Standard Symbols PS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Dicionários</vt:lpstr>
      <vt:lpstr>Dicionários</vt:lpstr>
      <vt:lpstr>Dicionários</vt:lpstr>
      <vt:lpstr>Dicionários</vt:lpstr>
      <vt:lpstr>Dicionários</vt:lpstr>
      <vt:lpstr>Dicionários</vt:lpstr>
      <vt:lpstr>Tarefa</vt:lpstr>
      <vt:lpstr>Tarefa</vt:lpstr>
      <vt:lpstr>Tarefa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27</cp:revision>
  <dcterms:created xsi:type="dcterms:W3CDTF">2021-07-21T13:25:10Z</dcterms:created>
  <dcterms:modified xsi:type="dcterms:W3CDTF">2021-07-21T13:25:10Z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