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translate.google.com/translate?sl=en&amp;tl=pt&amp;u=https://realpython.com/python-js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Aula 20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/>
              <a:t>Tuplas e dicionários aninhados</a:t>
            </a:r>
            <a:endParaRPr lang="pt-PT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Exemplo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Desserialização: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Ex:</a:t>
            </a:r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41575"/>
            <a:ext cx="4562475" cy="421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632710"/>
            <a:ext cx="5181600" cy="563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3395345"/>
            <a:ext cx="5134610" cy="34055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Exemplo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pt-PT" altLang="en-US"/>
              <a:t>Módulo Requests:</a:t>
            </a:r>
            <a:endParaRPr lang="pt-PT" altLang="en-US"/>
          </a:p>
          <a:p>
            <a:pPr lvl="1"/>
            <a:r>
              <a:rPr lang="pt-PT" altLang="en-US"/>
              <a:t>Faz requisições web com o python.</a:t>
            </a:r>
            <a:endParaRPr lang="pt-PT" altLang="en-US"/>
          </a:p>
          <a:p>
            <a:pPr lvl="2"/>
            <a:r>
              <a:rPr lang="pt-PT" altLang="en-US"/>
              <a:t>Requisições web são pedidos que um componente de uma aplicação faz através da web para um outro componente, da mesma aplicação, através da rede.</a:t>
            </a:r>
            <a:endParaRPr lang="pt-PT" altLang="en-US"/>
          </a:p>
          <a:p>
            <a:pPr lvl="3"/>
            <a:r>
              <a:rPr lang="pt-PT" altLang="en-US"/>
              <a:t>Web: uma aplicação em rede que permite a troca de objetos armazenados em um componente conhecido como servidor web e componentes manipuladores desses objetos, conhecido como clientes, que são os naveagores.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Instalação:</a:t>
            </a:r>
            <a:endParaRPr lang="pt-PT" altLang="en-US"/>
          </a:p>
          <a:p>
            <a:pPr lvl="1"/>
            <a:r>
              <a:rPr lang="pt-PT" altLang="en-US"/>
              <a:t>pip install requests</a:t>
            </a:r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40805" y="3653790"/>
            <a:ext cx="4912995" cy="15036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Referências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Dicionários: as mesmas da aula anterior.</a:t>
            </a:r>
            <a:endParaRPr lang="pt-PT" altLang="en-US"/>
          </a:p>
          <a:p>
            <a:r>
              <a:rPr lang="pt-PT" altLang="en-US">
                <a:hlinkClick r:id="rId1" tooltip="" action="ppaction://hlinkfile"/>
              </a:rPr>
              <a:t>Manipulação Json</a:t>
            </a:r>
            <a:r>
              <a:rPr lang="pt-PT" altLang="en-US"/>
              <a:t>.</a:t>
            </a:r>
            <a:endParaRPr lang="pt-P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Agenda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Tuplas</a:t>
            </a:r>
            <a:endParaRPr lang="pt-PT" altLang="en-US"/>
          </a:p>
          <a:p>
            <a:r>
              <a:rPr lang="pt-PT" altLang="en-US"/>
              <a:t>Dicionários</a:t>
            </a:r>
            <a:endParaRPr lang="pt-PT" altLang="en-US"/>
          </a:p>
          <a:p>
            <a:r>
              <a:rPr lang="pt-PT" altLang="en-US"/>
              <a:t>Tarefa</a:t>
            </a:r>
            <a:endParaRPr lang="pt-PT" altLang="en-US"/>
          </a:p>
          <a:p>
            <a:r>
              <a:rPr lang="pt-PT" altLang="en-US"/>
              <a:t>Exemplo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Tuplas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Tupla é uma sequência ordenada de elementos.</a:t>
            </a:r>
            <a:endParaRPr lang="pt-PT" altLang="en-US"/>
          </a:p>
          <a:p>
            <a:pPr lvl="1"/>
            <a:r>
              <a:rPr lang="pt-PT" altLang="en-US"/>
              <a:t>Uma n-tupla é uma tupla de exatamento n elementos.</a:t>
            </a:r>
            <a:endParaRPr lang="pt-PT" altLang="en-US"/>
          </a:p>
          <a:p>
            <a:pPr lvl="1"/>
            <a:r>
              <a:rPr lang="pt-PT" altLang="en-US"/>
              <a:t>Parênteses são usados p/ criar tuplas em python.</a:t>
            </a:r>
            <a:endParaRPr lang="pt-PT" altLang="en-US"/>
          </a:p>
          <a:p>
            <a:pPr lvl="0"/>
            <a:r>
              <a:rPr lang="pt-PT" altLang="en-US"/>
              <a:t>Tuplas são imutáveis.</a:t>
            </a:r>
            <a:endParaRPr lang="pt-PT" altLang="en-US"/>
          </a:p>
          <a:p>
            <a:pPr lvl="1"/>
            <a:r>
              <a:rPr lang="pt-PT" altLang="en-US"/>
              <a:t>Como strings.</a:t>
            </a:r>
            <a:endParaRPr lang="pt-PT" alt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41440" y="1825625"/>
            <a:ext cx="1792605" cy="10744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990850"/>
            <a:ext cx="5624195" cy="18357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Lembrança de dicionário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Escreva uma função inverte que, ao receber um dicionário como argumento, retorna o reverso do dicionário.</a:t>
            </a:r>
            <a:endParaRPr lang="pt-PT" altLang="en-US"/>
          </a:p>
          <a:p>
            <a:r>
              <a:rPr lang="pt-PT" altLang="en-US"/>
              <a:t>Exemplo:</a:t>
            </a:r>
            <a:endParaRPr lang="pt-PT" altLang="en-US"/>
          </a:p>
          <a:p>
            <a:pPr lvl="1"/>
            <a:r>
              <a:rPr lang="pt-PT" altLang="en-US"/>
              <a:t>&gt;&gt;&gt; inverte({1: 10, 2: 10, 3: ‘A’})</a:t>
            </a:r>
            <a:endParaRPr lang="pt-PT" altLang="en-US"/>
          </a:p>
          <a:p>
            <a:pPr lvl="1"/>
            <a:r>
              <a:rPr lang="pt-PT" altLang="en-US"/>
              <a:t>{10: [1, 2], ‘A’: [3]}</a:t>
            </a:r>
            <a:endParaRPr lang="pt-PT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Dicionários aninhados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>
          <a:xfrm>
            <a:off x="106045" y="1825625"/>
            <a:ext cx="6967855" cy="4351655"/>
          </a:xfrm>
        </p:spPr>
        <p:txBody>
          <a:bodyPr/>
          <a:p>
            <a:r>
              <a:rPr lang="pt-PT" altLang="en-US"/>
              <a:t>São dicionários que se tornam elementos de outros dicionários.</a:t>
            </a:r>
            <a:endParaRPr lang="pt-PT" altLang="en-US"/>
          </a:p>
          <a:p>
            <a:pPr lvl="1"/>
            <a:r>
              <a:rPr lang="pt-PT" altLang="en-US"/>
              <a:t>Parecido com as listas.</a:t>
            </a:r>
            <a:endParaRPr lang="pt-PT" altLang="en-US"/>
          </a:p>
          <a:p>
            <a:pPr lvl="1"/>
            <a:endParaRPr lang="pt-PT" altLang="en-US"/>
          </a:p>
          <a:p>
            <a:pPr lvl="0"/>
            <a:r>
              <a:rPr lang="pt-PT" altLang="en-US"/>
              <a:t>No exemplo: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pacientes[‘Beltrano’][‘condição’]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‘boa’</a:t>
            </a:r>
            <a:endParaRPr lang="pt-PT" alt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61250" y="1825625"/>
            <a:ext cx="26028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Dicionários aninhados</a:t>
            </a:r>
            <a:endParaRPr 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3538220"/>
            <a:ext cx="5181600" cy="9258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true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48295" y="2233930"/>
            <a:ext cx="1628775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Dado um dicionário de pacientes, como o anterior, crie uma função que retorna uma lista com todos os pacientes em uma condição.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&gt;&gt;&gt;pacientes_por_condicao(pacientes, “boa”)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[[2,‘Beltrano’], [3,‘Ciclano’]]</a:t>
            </a:r>
            <a:endParaRPr lang="pt-PT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Exemplo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90000" lnSpcReduction="20000"/>
          </a:bodyPr>
          <a:p>
            <a:r>
              <a:rPr lang="pt-PT" altLang="en-US"/>
              <a:t>JSON é um padrão de troca textual de informações bastante utilizado em aplicações web.</a:t>
            </a:r>
            <a:endParaRPr lang="pt-PT" altLang="en-US"/>
          </a:p>
          <a:p>
            <a:r>
              <a:rPr lang="pt-PT" altLang="en-US"/>
              <a:t>Ele é legível por qualquer linguagem que tenha sua sintaxe derivada do C.</a:t>
            </a:r>
            <a:endParaRPr lang="pt-PT" altLang="en-US"/>
          </a:p>
          <a:p>
            <a:pPr lvl="1"/>
            <a:r>
              <a:rPr lang="pt-PT" altLang="en-US"/>
              <a:t>Python é uma delas.</a:t>
            </a:r>
            <a:endParaRPr lang="pt-PT" altLang="en-US"/>
          </a:p>
          <a:p>
            <a:pPr lvl="0"/>
            <a:r>
              <a:rPr lang="pt-PT" altLang="en-US"/>
              <a:t>Serialização: preparar o json para ser transmitido em rede.</a:t>
            </a:r>
            <a:endParaRPr lang="pt-PT" altLang="en-US"/>
          </a:p>
          <a:p>
            <a:pPr lvl="0"/>
            <a:r>
              <a:rPr lang="pt-PT" altLang="en-US"/>
              <a:t>Desserializar: recuperar o json dos bytes que chegaram pela rede.</a:t>
            </a:r>
            <a:endParaRPr lang="pt-PT" alt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09715" y="2319655"/>
            <a:ext cx="4305300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Exemplo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Serialização: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Ex:</a:t>
            </a:r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86330"/>
            <a:ext cx="4953000" cy="379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891790"/>
            <a:ext cx="3744595" cy="1628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520565"/>
            <a:ext cx="4909820" cy="55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1698</Words>
  <Application>WPS Presentation</Application>
  <PresentationFormat>宽屏</PresentationFormat>
  <Paragraphs>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Nimbus Roman No9 L</vt:lpstr>
      <vt:lpstr>Arial Unicode MS</vt:lpstr>
      <vt:lpstr>Calibri Light</vt:lpstr>
      <vt:lpstr>DejaVu Sans</vt:lpstr>
      <vt:lpstr>Calibri</vt:lpstr>
      <vt:lpstr>微软雅黑</vt:lpstr>
      <vt:lpstr>Droid Sans Fallback</vt:lpstr>
      <vt:lpstr>SimSun</vt:lpstr>
      <vt:lpstr>Standard Symbols PS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filipe</cp:lastModifiedBy>
  <cp:revision>19</cp:revision>
  <dcterms:created xsi:type="dcterms:W3CDTF">2021-07-26T09:38:45Z</dcterms:created>
  <dcterms:modified xsi:type="dcterms:W3CDTF">2021-07-26T09:38:45Z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