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21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Literatura preguiçosa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Apresentação do problema</a:t>
            </a:r>
            <a:endParaRPr lang="pt-PT" altLang="en-US"/>
          </a:p>
          <a:p>
            <a:r>
              <a:rPr lang="pt-PT" altLang="en-US"/>
              <a:t>Aprendizagem</a:t>
            </a:r>
            <a:endParaRPr lang="pt-PT" altLang="en-US"/>
          </a:p>
          <a:p>
            <a:r>
              <a:rPr lang="pt-PT" altLang="en-US"/>
              <a:t>Tarefa</a:t>
            </a:r>
            <a:endParaRPr lang="pt-PT" altLang="en-US"/>
          </a:p>
          <a:p>
            <a:r>
              <a:rPr lang="pt-PT" altLang="en-US"/>
              <a:t>Geração</a:t>
            </a:r>
            <a:endParaRPr lang="pt-PT" altLang="en-US"/>
          </a:p>
          <a:p>
            <a:r>
              <a:rPr lang="pt-PT" altLang="en-US"/>
              <a:t>Tarefa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Apresentação do problema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Objetivo:</a:t>
            </a:r>
            <a:endParaRPr lang="pt-PT" altLang="en-US"/>
          </a:p>
          <a:p>
            <a:pPr lvl="1"/>
            <a:r>
              <a:rPr lang="pt-PT" altLang="en-US"/>
              <a:t>Escreva um programa que consuma texto (como Alice no País das Maravilhas) com o objetivo de gerar texto no estilo daquele livro.</a:t>
            </a:r>
            <a:endParaRPr lang="pt-PT" altLang="en-US"/>
          </a:p>
          <a:p>
            <a:pPr lvl="0"/>
            <a:r>
              <a:rPr lang="pt-PT" altLang="en-US"/>
              <a:t>Plano:</a:t>
            </a:r>
            <a:endParaRPr lang="pt-PT" altLang="en-US"/>
          </a:p>
          <a:p>
            <a:pPr lvl="1"/>
            <a:r>
              <a:rPr lang="pt-PT" altLang="en-US"/>
              <a:t>Quebraremos nosso problema em dois menores:</a:t>
            </a:r>
            <a:endParaRPr lang="pt-PT" altLang="en-US"/>
          </a:p>
          <a:p>
            <a:pPr lvl="2"/>
            <a:r>
              <a:rPr lang="pt-PT" altLang="en-US"/>
              <a:t>Aprender: consumir o texto e armazenar a informação em dicionários.</a:t>
            </a:r>
            <a:endParaRPr lang="pt-PT" altLang="en-US"/>
          </a:p>
          <a:p>
            <a:pPr lvl="2"/>
            <a:r>
              <a:rPr lang="pt-PT" altLang="en-US"/>
              <a:t>Gerar: usar as informações armazenadas para gerar texto sem sentido no estilo do texto consumido.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Aprender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Que informação é pertinente no texto seguinte: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Fulano jogou bola.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Fulano andou rápido.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Fulano disse isso.</a:t>
            </a:r>
            <a:endParaRPr lang="pt-PT" altLang="en-US"/>
          </a:p>
          <a:p>
            <a:r>
              <a:rPr lang="pt-PT" altLang="en-US"/>
              <a:t>Como codificar essa informação?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{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 sz="2000"/>
              <a:t>‘’: [‘Fulano’],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‘Fulano’: [‘jogou’,’andou’,’disse’],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‘jogou’: [‘bola’],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‘andou’: [‘rápido’],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‘disse’: [‘isso’]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}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Aprender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O texto a seguir:</a:t>
            </a:r>
            <a:endParaRPr lang="pt-PT" altLang="en-US"/>
          </a:p>
          <a:p>
            <a:pPr lvl="1"/>
            <a:r>
              <a:rPr lang="pt-PT" altLang="en-US"/>
              <a:t>Você pegou a espada do velho em cima da cachoeira?</a:t>
            </a:r>
            <a:endParaRPr lang="pt-PT" altLang="en-US"/>
          </a:p>
          <a:p>
            <a:pPr lvl="0"/>
            <a:r>
              <a:rPr lang="pt-PT" altLang="en-US"/>
              <a:t>deveria produzir o dicionário seguinte: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{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 sz="2000"/>
              <a:t>‘’: [‘Você’],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‘Você’: [‘pegou’],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‘pegou’: [‘a’],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‘a’: [‘espada’],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‘espada’: [‘do’],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‘do’: [‘velho’],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‘velho’: [‘em’],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‘em’: [‘cima’],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‘cima’: [‘da’],</a:t>
            </a:r>
            <a:endParaRPr lang="pt-PT" altLang="en-US" sz="2000"/>
          </a:p>
          <a:p>
            <a:pPr marL="914400" lvl="2" indent="0">
              <a:buNone/>
            </a:pPr>
            <a:r>
              <a:rPr lang="pt-PT" altLang="en-US" sz="2000"/>
              <a:t>‘da’: [‘cachoeira?’]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}</a:t>
            </a: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função:</a:t>
            </a:r>
            <a:endParaRPr lang="pt-PT" altLang="en-US"/>
          </a:p>
          <a:p>
            <a:pPr lvl="1"/>
            <a:r>
              <a:rPr lang="pt-PT" altLang="en-US"/>
              <a:t>cria_dicionario(texto: file) -&gt; dict</a:t>
            </a:r>
            <a:endParaRPr lang="pt-PT" altLang="en-US"/>
          </a:p>
          <a:p>
            <a:pPr lvl="0"/>
            <a:r>
              <a:rPr lang="pt-PT" altLang="en-US"/>
              <a:t>que retorna um dicionário onde as chaves são as palavras do texto e os valores são listas de palavras que seguem a palavra chave no texto.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Gerar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pt-PT" altLang="en-US"/>
              <a:t>Imagine o dicionário: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 sz="2400">
                <a:sym typeface="+mn-ea"/>
              </a:rPr>
              <a:t>{</a:t>
            </a:r>
            <a:endParaRPr lang="pt-PT" altLang="en-US" sz="2400"/>
          </a:p>
          <a:p>
            <a:pPr marL="914400" lvl="2" indent="0">
              <a:buNone/>
            </a:pPr>
            <a:r>
              <a:rPr lang="pt-PT" altLang="en-US" sz="2400">
                <a:sym typeface="+mn-ea"/>
              </a:rPr>
              <a:t>‘’: [‘Fulano’]</a:t>
            </a:r>
            <a:endParaRPr lang="pt-PT" altLang="en-US" sz="2400">
              <a:sym typeface="+mn-ea"/>
            </a:endParaRPr>
          </a:p>
          <a:p>
            <a:pPr marL="914400" lvl="2" indent="0">
              <a:buNone/>
            </a:pPr>
            <a:r>
              <a:rPr lang="pt-PT" altLang="en-US" sz="2400">
                <a:sym typeface="+mn-ea"/>
              </a:rPr>
              <a:t>‘Fulano’: [‘jogou’,’andou’,’disse’],</a:t>
            </a:r>
            <a:endParaRPr lang="pt-PT" altLang="en-US" sz="2400"/>
          </a:p>
          <a:p>
            <a:pPr marL="914400" lvl="2" indent="0">
              <a:buNone/>
            </a:pPr>
            <a:r>
              <a:rPr lang="pt-PT" altLang="en-US" sz="2400">
                <a:sym typeface="+mn-ea"/>
              </a:rPr>
              <a:t>‘jogou’: [‘bola’],</a:t>
            </a:r>
            <a:endParaRPr lang="pt-PT" altLang="en-US" sz="2400"/>
          </a:p>
          <a:p>
            <a:pPr marL="914400" lvl="2" indent="0">
              <a:buNone/>
            </a:pPr>
            <a:r>
              <a:rPr lang="pt-PT" altLang="en-US" sz="2400">
                <a:sym typeface="+mn-ea"/>
              </a:rPr>
              <a:t>‘andou’: [‘rápido’],</a:t>
            </a:r>
            <a:endParaRPr lang="pt-PT" altLang="en-US" sz="2400"/>
          </a:p>
          <a:p>
            <a:pPr marL="914400" lvl="2" indent="0">
              <a:buNone/>
            </a:pPr>
            <a:r>
              <a:rPr lang="pt-PT" altLang="en-US" sz="2400">
                <a:sym typeface="+mn-ea"/>
              </a:rPr>
              <a:t>‘disse’: [‘isso’]</a:t>
            </a:r>
            <a:endParaRPr lang="pt-PT" altLang="en-US" sz="2400"/>
          </a:p>
          <a:p>
            <a:pPr marL="457200" lvl="1" indent="0">
              <a:buNone/>
            </a:pPr>
            <a:r>
              <a:rPr lang="pt-PT" altLang="en-US" sz="2400">
                <a:sym typeface="+mn-ea"/>
              </a:rPr>
              <a:t>}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Iniciando de ‘’, a gente deve escolher, aleatoriamente, palavras que pertencem à lista da chave escolhida até um número definido.</a:t>
            </a:r>
            <a:endParaRPr lang="pt-PT" altLang="en-US"/>
          </a:p>
          <a:p>
            <a:r>
              <a:rPr lang="pt-PT" altLang="en-US"/>
              <a:t>Exemplo, como dicionário ao lado e quantidade de palavras igual a 3:</a:t>
            </a:r>
            <a:endParaRPr lang="pt-PT" altLang="en-US"/>
          </a:p>
          <a:p>
            <a:pPr lvl="1"/>
            <a:r>
              <a:rPr lang="pt-PT" altLang="en-US"/>
              <a:t>“Fulano jogou bola”</a:t>
            </a:r>
            <a:endParaRPr lang="pt-PT" altLang="en-US"/>
          </a:p>
          <a:p>
            <a:pPr lvl="1"/>
            <a:r>
              <a:rPr lang="pt-PT" altLang="en-US"/>
              <a:t>“Fulano disse isso”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Implemente a função:</a:t>
            </a:r>
            <a:endParaRPr lang="pt-PT" altLang="en-US"/>
          </a:p>
          <a:p>
            <a:pPr lvl="1"/>
            <a:r>
              <a:rPr lang="pt-PT" altLang="en-US"/>
              <a:t>mimetizar_texto(dicionario: dict, num_palavras: int)-&gt;str:</a:t>
            </a:r>
            <a:endParaRPr lang="pt-PT" altLang="en-US"/>
          </a:p>
          <a:p>
            <a:pPr lvl="0"/>
            <a:r>
              <a:rPr lang="pt-PT" altLang="en-US" sz="2800"/>
              <a:t>que se baseando no padrão de palavras do dicionário, constrói uma string que imita o texto e na quantidade de palavras informada.</a:t>
            </a:r>
            <a:r>
              <a:rPr lang="pt-PT" altLang="en-US"/>
              <a:t> 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Presentation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20</cp:revision>
  <dcterms:created xsi:type="dcterms:W3CDTF">2021-07-28T12:42:14Z</dcterms:created>
  <dcterms:modified xsi:type="dcterms:W3CDTF">2021-07-28T12:42:14Z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