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microsoft.com/pt-br/dotnet/standard/exceptions/best-practices-for-exceptions" TargetMode="External"/><Relationship Id="rId1" Type="http://schemas.openxmlformats.org/officeDocument/2006/relationships/hyperlink" Target="https://translate.google.com/translate?sl=en&amp;tl=pt&amp;u=https://realpython.com/python-excep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23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Tratamento de exceções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Bloco try-except: manipulando exceções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04670" y="3357880"/>
            <a:ext cx="3248025" cy="12858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9290" y="2967355"/>
            <a:ext cx="348615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Bloco try-except: manipulando exceções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Algumas ações sempre devem ser realizadas, independentemente se ocorreu erro ou não.</a:t>
            </a:r>
            <a:endParaRPr lang="pt-PT" altLang="en-US"/>
          </a:p>
          <a:p>
            <a:r>
              <a:rPr lang="pt-PT" altLang="en-US"/>
              <a:t>Essas ações tem um bloco próprio definido pela palavra chave finally.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142490"/>
            <a:ext cx="5181600" cy="3716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Bloco try-except: manipulando exceções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Um bom exemplo de uso da clausula finally é a limpeza dos recursos usados pelo programa.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1115" y="2743835"/>
            <a:ext cx="47625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Resumo de tratamento de exceção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pt-PT" altLang="en-US">
                <a:solidFill>
                  <a:srgbClr val="FF0000"/>
                </a:solidFill>
              </a:rPr>
              <a:t>raise</a:t>
            </a:r>
            <a:r>
              <a:rPr lang="en-US"/>
              <a:t> permite que você lance uma exceção a qualquer momento.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assert</a:t>
            </a:r>
            <a:r>
              <a:rPr lang="en-US"/>
              <a:t> permite verificar se uma determinada condição é atendida e lançar uma exceção se não for.</a:t>
            </a:r>
            <a:endParaRPr lang="en-US"/>
          </a:p>
          <a:p>
            <a:r>
              <a:rPr lang="en-US"/>
              <a:t>Na cláusula </a:t>
            </a:r>
            <a:r>
              <a:rPr lang="en-US">
                <a:solidFill>
                  <a:srgbClr val="FF0000"/>
                </a:solidFill>
              </a:rPr>
              <a:t>try</a:t>
            </a:r>
            <a:r>
              <a:rPr lang="en-US"/>
              <a:t>, todas as instruções são executadas até que uma exceção seja encontrada.</a:t>
            </a:r>
            <a:endParaRPr lang="en-US"/>
          </a:p>
          <a:p>
            <a:r>
              <a:rPr lang="pt-PT" altLang="en-US">
                <a:solidFill>
                  <a:srgbClr val="FF0000"/>
                </a:solidFill>
              </a:rPr>
              <a:t>except</a:t>
            </a:r>
            <a:r>
              <a:rPr lang="en-US"/>
              <a:t> é usado para capturar e tratar a(s) exceção(ões) que são encontradas na cláusula </a:t>
            </a:r>
            <a:r>
              <a:rPr lang="en-US">
                <a:solidFill>
                  <a:srgbClr val="FF0000"/>
                </a:solidFill>
              </a:rPr>
              <a:t>try</a:t>
            </a:r>
            <a:r>
              <a:rPr lang="en-US"/>
              <a:t>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else</a:t>
            </a:r>
            <a:r>
              <a:rPr lang="en-US"/>
              <a:t> permite que você codifique seções que devem ser executadas apenas quando nenhuma exceção for encontrada na cláusula </a:t>
            </a:r>
            <a:r>
              <a:rPr lang="en-US">
                <a:solidFill>
                  <a:srgbClr val="FF0000"/>
                </a:solidFill>
              </a:rPr>
              <a:t>try</a:t>
            </a:r>
            <a:r>
              <a:rPr lang="en-US"/>
              <a:t>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fina</a:t>
            </a:r>
            <a:r>
              <a:rPr lang="pt-PT" altLang="en-US">
                <a:solidFill>
                  <a:srgbClr val="FF0000"/>
                </a:solidFill>
              </a:rPr>
              <a:t>lly</a:t>
            </a:r>
            <a:r>
              <a:rPr lang="en-US"/>
              <a:t> permite que você execute seções de código sempre, com ou sem qualquer exceção encontrada anteriormente.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Recomendações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pt-PT" altLang="en-US"/>
              <a:t>Usar blocos try/except/finally para se recuperar de erros ou liberar recursos.</a:t>
            </a:r>
            <a:endParaRPr lang="pt-PT" altLang="en-US"/>
          </a:p>
          <a:p>
            <a:pPr lvl="1"/>
            <a:r>
              <a:rPr lang="pt-PT" altLang="en-US"/>
              <a:t>Sempre ordene as clausulas except para tratar as exceções definidas pelo usuário antes das exceções definidas pela própria linguagem.</a:t>
            </a:r>
            <a:endParaRPr lang="pt-PT" altLang="en-US"/>
          </a:p>
          <a:p>
            <a:pPr lvl="0"/>
            <a:r>
              <a:rPr lang="pt-PT" altLang="en-US"/>
              <a:t>Tratar de condições comuns sem gerar exceções.</a:t>
            </a:r>
            <a:endParaRPr lang="pt-PT" altLang="en-US"/>
          </a:p>
          <a:p>
            <a:pPr lvl="1"/>
            <a:r>
              <a:rPr lang="pt-PT" altLang="en-US"/>
              <a:t>Ao invés de usar assert para verificar uma condição que tem uma boa chance de ter um determinado valor, use if. O assert geraria uma exceção se a condição não tivesse o valor provável, enquanto o if seria mais direto em tratar essa situação inesperada.</a:t>
            </a:r>
            <a:endParaRPr lang="pt-PT" altLang="en-US"/>
          </a:p>
          <a:p>
            <a:pPr lvl="1"/>
            <a:r>
              <a:rPr lang="pt-PT" altLang="en-US"/>
              <a:t>Exemplo:</a:t>
            </a:r>
            <a:endParaRPr lang="pt-PT" altLang="en-US"/>
          </a:p>
          <a:p>
            <a:pPr lvl="2"/>
            <a:r>
              <a:rPr lang="pt-PT" altLang="en-US"/>
              <a:t>try/except: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try: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    assert(conn.recv(), ‘’)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except AssertionError as error: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    conn.close()</a:t>
            </a:r>
            <a:endParaRPr lang="pt-PT" altLang="en-US"/>
          </a:p>
          <a:p>
            <a:pPr lvl="2"/>
            <a:r>
              <a:rPr lang="pt-PT" altLang="en-US"/>
              <a:t>if: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data = conn.recv()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if data: conn.close()</a:t>
            </a:r>
            <a:endParaRPr lang="pt-PT" altLang="en-US"/>
          </a:p>
          <a:p>
            <a:pPr lvl="0"/>
            <a:r>
              <a:rPr lang="pt-PT" altLang="en-US"/>
              <a:t>Gerar exceções em vez de retornar um código de erro.</a:t>
            </a:r>
            <a:endParaRPr lang="pt-PT" altLang="en-US"/>
          </a:p>
          <a:p>
            <a:pPr lvl="1"/>
            <a:r>
              <a:rPr lang="pt-PT" altLang="en-US"/>
              <a:t>Isso garantirá que as falhas não passem despercebidas.</a:t>
            </a:r>
            <a:endParaRPr lang="pt-PT" altLang="en-US"/>
          </a:p>
          <a:p>
            <a:pPr lvl="0"/>
            <a:r>
              <a:rPr lang="pt-PT" altLang="en-US"/>
              <a:t>Usar mensagens de erro gramaticalmente corretas e que expressem bem o contexto que gerou a falha.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Exceções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2" tooltip="" action="ppaction://hlinkfile"/>
              </a:rPr>
              <a:t>Recomendações sobre exceções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Exceções versus erros de sintaxe</a:t>
            </a:r>
            <a:endParaRPr lang="pt-PT" altLang="en-US"/>
          </a:p>
          <a:p>
            <a:r>
              <a:rPr lang="pt-PT" altLang="en-US"/>
              <a:t>Lançando exceção</a:t>
            </a:r>
            <a:endParaRPr lang="pt-PT" altLang="en-US"/>
          </a:p>
          <a:p>
            <a:r>
              <a:rPr lang="pt-PT" altLang="en-US"/>
              <a:t>A exceção AssertionError</a:t>
            </a:r>
            <a:endParaRPr lang="pt-PT" altLang="en-US"/>
          </a:p>
          <a:p>
            <a:r>
              <a:rPr lang="pt-PT" altLang="en-US"/>
              <a:t>Bloco try-except: manipulando exceções</a:t>
            </a:r>
            <a:endParaRPr lang="pt-PT" altLang="en-US"/>
          </a:p>
          <a:p>
            <a:r>
              <a:rPr lang="pt-PT" altLang="en-US"/>
              <a:t>Resumo</a:t>
            </a:r>
            <a:endParaRPr lang="pt-PT" altLang="en-US"/>
          </a:p>
          <a:p>
            <a:r>
              <a:rPr lang="pt-PT" altLang="en-US"/>
              <a:t>Recomendações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PT" altLang="en-US">
                <a:sym typeface="+mn-ea"/>
              </a:rPr>
              <a:t>Exceções versus erros de sintaxe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Programa termina quando encontra uma exceção ou um erro de sintaxe.</a:t>
            </a:r>
            <a:endParaRPr lang="pt-PT" altLang="en-US"/>
          </a:p>
          <a:p>
            <a:r>
              <a:rPr lang="pt-PT" altLang="en-US"/>
              <a:t>Erro de sintaxe:</a:t>
            </a:r>
            <a:endParaRPr lang="pt-PT" altLang="en-US"/>
          </a:p>
          <a:p>
            <a:pPr lvl="1"/>
            <a:r>
              <a:rPr lang="pt-PT" altLang="en-US"/>
              <a:t>Quando há uma declaração que não obedece as regras de sintaxe da linguagem.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Exceção:</a:t>
            </a:r>
            <a:endParaRPr lang="pt-PT" altLang="en-US"/>
          </a:p>
          <a:p>
            <a:pPr lvl="1"/>
            <a:r>
              <a:rPr lang="pt-PT" altLang="en-US"/>
              <a:t>Quando um programa sintaticamente correto gera um erro.</a:t>
            </a:r>
            <a:endParaRPr lang="pt-PT" alt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805" y="4876800"/>
            <a:ext cx="3375025" cy="1548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029075"/>
            <a:ext cx="5911215" cy="1129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Lançando exceção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Você pode indicar a ocorrência de uma exceção no seu programa caso uma condição seja satisfeita.</a:t>
            </a:r>
            <a:endParaRPr lang="pt-PT" altLang="en-US"/>
          </a:p>
          <a:p>
            <a:pPr lvl="1"/>
            <a:r>
              <a:rPr lang="pt-PT" altLang="en-US"/>
              <a:t>Use a palavra chave </a:t>
            </a:r>
            <a:r>
              <a:rPr lang="pt-PT" altLang="en-US">
                <a:solidFill>
                  <a:srgbClr val="FF0000"/>
                </a:solidFill>
              </a:rPr>
              <a:t>raise</a:t>
            </a:r>
            <a:r>
              <a:rPr lang="pt-PT" altLang="en-US"/>
              <a:t>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Saída: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4685030"/>
            <a:ext cx="5141595" cy="1146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94965"/>
            <a:ext cx="5494020" cy="51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949190"/>
            <a:ext cx="467677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 exceção AssertionError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Ao invés de esperar a quebra do programa, você pode aferir se as condições estão corretas com assert.</a:t>
            </a:r>
            <a:endParaRPr lang="pt-PT" altLang="en-US"/>
          </a:p>
          <a:p>
            <a:pPr lvl="1"/>
            <a:r>
              <a:rPr lang="pt-PT" altLang="en-US"/>
              <a:t>O programa continua se assert retorna True. Caso contrário gera a exceção </a:t>
            </a:r>
            <a:r>
              <a:rPr lang="pt-PT" altLang="en-US">
                <a:sym typeface="+mn-ea"/>
              </a:rPr>
              <a:t>AssertionError.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Saída: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5495290"/>
            <a:ext cx="4528185" cy="1335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13050"/>
            <a:ext cx="538162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876165"/>
            <a:ext cx="375285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Bloco try-except: manipulando exceções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>
                <a:sym typeface="+mn-ea"/>
              </a:rPr>
              <a:t>Bloco try-except define um bloco de código que é observado. Se ele gera uma exceção um outro bloco de código pode ser definido para ser executado.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967990"/>
            <a:ext cx="5181600" cy="2066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Bloco try-except: manipulando exceções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Função que gera exceção: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Assert gera exceção no windows...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Você pode colocar instruções no except para definir ações quando uma exceção ocorre.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2797175"/>
            <a:ext cx="5684520" cy="54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5119370"/>
            <a:ext cx="192405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072890"/>
            <a:ext cx="36576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Bloco try-except: manipulando exceções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Nos exemplos não vimos o erro que gerou a execução do bloco except.</a:t>
            </a:r>
            <a:endParaRPr lang="pt-PT" altLang="en-US"/>
          </a:p>
          <a:p>
            <a:r>
              <a:rPr lang="pt-PT" altLang="en-US"/>
              <a:t>Podemos definir blocos de tratamento específicos para tipo de erro.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10080"/>
            <a:ext cx="5867400" cy="120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083050"/>
            <a:ext cx="3334385" cy="1080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Bloco try-except: manipulando exceções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Em algumas linguagens, como python, você pode identificar um bloco de código que só pode ser executado caso não tenha havido exceção.</a:t>
            </a:r>
            <a:endParaRPr lang="pt-PT" altLang="en-US"/>
          </a:p>
          <a:p>
            <a:r>
              <a:rPr lang="pt-PT" altLang="en-US"/>
              <a:t>Usa-se a palavra-chave else para definição do bloco.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545715"/>
            <a:ext cx="5181600" cy="2910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3416</Words>
  <Application>WPS Presentation</Application>
  <PresentationFormat>宽屏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Standard Symbols PS</vt:lpstr>
      <vt:lpstr>Noto Sans Symbols2</vt:lpstr>
      <vt:lpstr>Office 主题</vt:lpstr>
      <vt:lpstr>Aula 23</vt:lpstr>
      <vt:lpstr>Agenda</vt:lpstr>
      <vt:lpstr>Exceções versus erros de sintaxe</vt:lpstr>
      <vt:lpstr>Lançando exceção</vt:lpstr>
      <vt:lpstr>A exceção AssertionError</vt:lpstr>
      <vt:lpstr>Bloco try-except: manipulando exceções</vt:lpstr>
      <vt:lpstr>Bloco try-except: manipulando exceções</vt:lpstr>
      <vt:lpstr>Bloco try-except: manipulando exceções</vt:lpstr>
      <vt:lpstr>Bloco try-except: manipulando exceções</vt:lpstr>
      <vt:lpstr>Bloco try-except: manipulando exceções</vt:lpstr>
      <vt:lpstr>Bloco try-except: manipulando exceções</vt:lpstr>
      <vt:lpstr>Bloco try-except: manipulando exceções</vt:lpstr>
      <vt:lpstr>PowerPoint 演示文稿</vt:lpstr>
      <vt:lpstr>PowerPoint 演示文稿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38</cp:revision>
  <dcterms:created xsi:type="dcterms:W3CDTF">2021-08-18T13:17:15Z</dcterms:created>
  <dcterms:modified xsi:type="dcterms:W3CDTF">2021-08-18T13:17:15Z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