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translate.google.com/translate?sl=en&amp;tl=pt&amp;u=https://coderslegacy.com/python/python-pygame-tutorial/" TargetMode="External"/><Relationship Id="rId2" Type="http://schemas.openxmlformats.org/officeDocument/2006/relationships/hyperlink" Target="https://translate.google.com/translate?hl=&amp;sl=en&amp;tl=pt&amp;u=https%3A%2F%2Frealpython.com%2Finheritance-composition-python%2F" TargetMode="External"/><Relationship Id="rId1" Type="http://schemas.openxmlformats.org/officeDocument/2006/relationships/hyperlink" Target="https://translate.google.com/translate?sl=en&amp;tl=pt&amp;u=https://realpython.com/python3-object-oriented-programm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26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Programação orientada a objeto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Herdando de outras classes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Herança é o processo que uma classe obtém atributos e métodos originados de outra.</a:t>
            </a:r>
            <a:endParaRPr lang="pt-PT" altLang="en-US"/>
          </a:p>
          <a:p>
            <a:pPr lvl="1"/>
            <a:r>
              <a:rPr lang="pt-PT" altLang="en-US"/>
              <a:t>Classe que herda é conhecida como filha.</a:t>
            </a:r>
            <a:endParaRPr lang="pt-PT" altLang="en-US"/>
          </a:p>
          <a:p>
            <a:pPr lvl="1"/>
            <a:r>
              <a:rPr lang="pt-PT" altLang="en-US"/>
              <a:t>Classe origem do atributo e método é pai.</a:t>
            </a:r>
            <a:endParaRPr lang="pt-PT" altLang="en-US"/>
          </a:p>
          <a:p>
            <a:pPr lvl="0"/>
            <a:r>
              <a:rPr lang="pt-PT" altLang="en-US"/>
              <a:t>Classes filhas podem extender atributos e métodos.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38695" y="3005455"/>
            <a:ext cx="28479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Herdando de outras classes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52345"/>
            <a:ext cx="5181600" cy="3497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215" y="2143760"/>
            <a:ext cx="46863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Herdando de outras classes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6083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433955"/>
            <a:ext cx="3602990" cy="65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691005"/>
            <a:ext cx="3352800" cy="516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6550"/>
            <a:ext cx="581977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7125"/>
            <a:ext cx="4057650" cy="742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680075"/>
            <a:ext cx="46958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Herdando de outras classes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10242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916555"/>
            <a:ext cx="5181600" cy="1025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1305"/>
            <a:ext cx="2801620" cy="621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80" y="2125345"/>
            <a:ext cx="5467350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780" y="4611370"/>
            <a:ext cx="5359400" cy="1026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Teoria:</a:t>
            </a:r>
            <a:endParaRPr lang="pt-PT" altLang="en-US">
              <a:hlinkClick r:id="rId1" tooltip="" action="ppaction://hlinkfile"/>
            </a:endParaRPr>
          </a:p>
          <a:p>
            <a:r>
              <a:rPr lang="pt-PT" altLang="en-US">
                <a:hlinkClick r:id="rId1" tooltip="" action="ppaction://hlinkfile"/>
              </a:rPr>
              <a:t>Introdução a OO em python.</a:t>
            </a:r>
            <a:endParaRPr lang="pt-PT" altLang="en-US"/>
          </a:p>
          <a:p>
            <a:r>
              <a:rPr lang="pt-PT" altLang="en-US">
                <a:hlinkClick r:id="rId2" tooltip="" action="ppaction://hlinkfile"/>
              </a:rPr>
              <a:t>Herança e composição em python.</a:t>
            </a:r>
            <a:endParaRPr lang="pt-PT" altLang="en-US"/>
          </a:p>
          <a:p>
            <a:r>
              <a:rPr lang="pt-PT" altLang="en-US"/>
              <a:t>Exemplificação:</a:t>
            </a:r>
            <a:endParaRPr lang="pt-PT" altLang="en-US"/>
          </a:p>
          <a:p>
            <a:r>
              <a:rPr lang="pt-PT" altLang="en-US">
                <a:hlinkClick r:id="rId3" tooltip="" action="ppaction://hlinkfile"/>
              </a:rPr>
              <a:t>Exemplo do uso de OO com pygame.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Definição de OO</a:t>
            </a:r>
            <a:endParaRPr lang="pt-PT" altLang="en-US"/>
          </a:p>
          <a:p>
            <a:r>
              <a:rPr lang="pt-PT" altLang="en-US"/>
              <a:t>Classe</a:t>
            </a:r>
            <a:endParaRPr lang="pt-PT" altLang="en-US"/>
          </a:p>
          <a:p>
            <a:r>
              <a:rPr lang="pt-PT" altLang="en-US"/>
              <a:t>Instanciando objetos</a:t>
            </a:r>
            <a:endParaRPr lang="pt-PT" altLang="en-US"/>
          </a:p>
          <a:p>
            <a:r>
              <a:rPr lang="pt-PT" altLang="en-US"/>
              <a:t>Herdando de outras classes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Definição de OO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Método de estruturação de um programa, onde variáveis e funções estão associadas a uma unidade chamada objeto.</a:t>
            </a:r>
            <a:endParaRPr lang="pt-PT" altLang="en-US"/>
          </a:p>
          <a:p>
            <a:r>
              <a:rPr lang="pt-PT" altLang="en-US"/>
              <a:t>Objetos seriam os componentes de um sistema.</a:t>
            </a:r>
            <a:endParaRPr lang="pt-PT" altLang="en-US"/>
          </a:p>
          <a:p>
            <a:pPr lvl="1"/>
            <a:r>
              <a:rPr lang="pt-PT" altLang="en-US"/>
              <a:t>Comparativo:</a:t>
            </a:r>
            <a:endParaRPr lang="pt-PT" altLang="en-US"/>
          </a:p>
          <a:p>
            <a:pPr lvl="2"/>
            <a:r>
              <a:rPr lang="pt-PT" altLang="en-US"/>
              <a:t>Imagine uma fábrica que produz um resultado usando uma linha de montagem. Cada passo na linha de montagem manipula o dado, realizando alguma operação necessária para que ao final da linha se tenha o produto acabado.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Classes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Imagine a representação de um dado composto como uma lista: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pt-PT" altLang="en-US"/>
              <a:t>Classes: possibilitam a criação de tipos compostos de forma mais elegante. Além de adicionar comportamento a esses tipos através de métodos, que são funções prédefinidas para manipulação dos dados associados a uma </a:t>
            </a:r>
            <a:r>
              <a:rPr lang="pt-PT" altLang="en-US">
                <a:solidFill>
                  <a:srgbClr val="FF0000"/>
                </a:solidFill>
              </a:rPr>
              <a:t>instância</a:t>
            </a:r>
            <a:r>
              <a:rPr lang="pt-PT" altLang="en-US"/>
              <a:t> de uma classe.</a:t>
            </a:r>
            <a:endParaRPr lang="pt-PT" altLang="en-US"/>
          </a:p>
          <a:p>
            <a:pPr lvl="1"/>
            <a:r>
              <a:rPr lang="pt-PT" altLang="en-US" sz="2400"/>
              <a:t>A instância de uma classe é um objeto que contém dados que podem ser manipulados através dos métodos.</a:t>
            </a:r>
            <a:endParaRPr lang="pt-PT" altLang="en-US" sz="2400"/>
          </a:p>
          <a:p>
            <a:pPr lvl="1"/>
            <a:r>
              <a:rPr lang="pt-PT" altLang="en-US" sz="2400"/>
              <a:t>A classe é só a definição da composição dos dados e métodos.</a:t>
            </a:r>
            <a:endParaRPr lang="pt-PT" altLang="en-US" sz="2400"/>
          </a:p>
          <a:p>
            <a:pPr lvl="0"/>
            <a:r>
              <a:rPr lang="pt-PT" altLang="en-US" sz="2800"/>
              <a:t>Comparativo:</a:t>
            </a:r>
            <a:endParaRPr lang="pt-PT" altLang="en-US" sz="2800"/>
          </a:p>
          <a:p>
            <a:pPr lvl="1"/>
            <a:r>
              <a:rPr lang="pt-PT" altLang="en-US" sz="2400"/>
              <a:t>Classe = questionário.</a:t>
            </a:r>
            <a:endParaRPr lang="pt-PT" altLang="en-US" sz="2400"/>
          </a:p>
          <a:p>
            <a:pPr lvl="1"/>
            <a:r>
              <a:rPr lang="pt-PT" altLang="en-US"/>
              <a:t>Sua resposta ao questionário = uma instância da classe ou objeto.</a:t>
            </a:r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131945"/>
            <a:ext cx="5069205" cy="77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Classes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/>
          </a:bodyPr>
          <a:p>
            <a:r>
              <a:rPr lang="pt-PT" altLang="en-US"/>
              <a:t>Definição: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class &lt;nome&gt;: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corpo</a:t>
            </a:r>
            <a:endParaRPr lang="pt-PT" altLang="en-US"/>
          </a:p>
          <a:p>
            <a:pPr lvl="0"/>
            <a:endParaRPr lang="pt-PT" altLang="en-US"/>
          </a:p>
          <a:p>
            <a:pPr lvl="0"/>
            <a:endParaRPr lang="pt-PT" altLang="en-US"/>
          </a:p>
          <a:p>
            <a:pPr lvl="0"/>
            <a:endParaRPr lang="pt-PT" altLang="en-US"/>
          </a:p>
          <a:p>
            <a:pPr lvl="0"/>
            <a:r>
              <a:rPr lang="pt-PT" altLang="en-US"/>
              <a:t>Definição de nome de classe em python é camelCase:</a:t>
            </a:r>
            <a:endParaRPr lang="pt-PT" altLang="en-US"/>
          </a:p>
          <a:p>
            <a:pPr lvl="1"/>
            <a:r>
              <a:rPr lang="pt-PT" altLang="en-US"/>
              <a:t>cada palavra do nome inicia em maiúsculo e todas juntas.</a:t>
            </a:r>
            <a:endParaRPr lang="pt-PT" altLang="en-US"/>
          </a:p>
          <a:p>
            <a:pPr lvl="2"/>
            <a:r>
              <a:rPr lang="pt-PT" altLang="en-US"/>
              <a:t>PersonagemJogo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Dados associados a uma classe são conhecidos como </a:t>
            </a:r>
            <a:r>
              <a:rPr lang="pt-PT" altLang="en-US">
                <a:solidFill>
                  <a:srgbClr val="FF0000"/>
                </a:solidFill>
              </a:rPr>
              <a:t>atributos</a:t>
            </a:r>
            <a:r>
              <a:rPr lang="pt-PT" altLang="en-US"/>
              <a:t>.</a:t>
            </a:r>
            <a:endParaRPr lang="pt-PT" altLang="en-US"/>
          </a:p>
          <a:p>
            <a:pPr lvl="1"/>
            <a:r>
              <a:rPr lang="pt-PT" altLang="en-US"/>
              <a:t>De instância:</a:t>
            </a:r>
            <a:endParaRPr lang="pt-PT" altLang="en-US"/>
          </a:p>
          <a:p>
            <a:pPr lvl="2"/>
            <a:r>
              <a:rPr lang="pt-PT" altLang="en-US" sz="2000"/>
              <a:t>dados definidos dentro de um método especial __init__(), que instância objetos.</a:t>
            </a:r>
            <a:endParaRPr lang="pt-PT" altLang="en-US" sz="2000"/>
          </a:p>
          <a:p>
            <a:pPr lvl="2"/>
            <a:r>
              <a:rPr lang="pt-PT" altLang="en-US" sz="2000"/>
              <a:t>Propriedade do objeto.</a:t>
            </a:r>
            <a:endParaRPr lang="pt-PT" altLang="en-US"/>
          </a:p>
          <a:p>
            <a:pPr lvl="1"/>
            <a:r>
              <a:rPr lang="pt-PT" altLang="en-US"/>
              <a:t>De classe:</a:t>
            </a:r>
            <a:endParaRPr lang="pt-PT" altLang="en-US"/>
          </a:p>
          <a:p>
            <a:pPr lvl="2"/>
            <a:r>
              <a:rPr lang="pt-PT" altLang="en-US"/>
              <a:t>dados definidos fora do método __init__().</a:t>
            </a:r>
            <a:endParaRPr lang="pt-PT" altLang="en-US"/>
          </a:p>
          <a:p>
            <a:pPr lvl="2"/>
            <a:r>
              <a:rPr lang="pt-PT" altLang="en-US"/>
              <a:t>Comum a todos os objetos.</a:t>
            </a:r>
            <a:endParaRPr lang="pt-PT" altLang="en-US"/>
          </a:p>
          <a:p>
            <a:pPr lvl="3"/>
            <a:r>
              <a:rPr lang="pt-PT" altLang="en-US"/>
              <a:t>Todo objeto inicia com o mesmo valor.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3199765"/>
            <a:ext cx="15525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Classes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128010"/>
            <a:ext cx="5181600" cy="17456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2685"/>
            <a:ext cx="5181600" cy="3136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Instanciando objetos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757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3180"/>
            <a:ext cx="5180965" cy="725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350"/>
            <a:ext cx="2057400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0000"/>
            <a:ext cx="345757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861050"/>
            <a:ext cx="3448050" cy="7334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true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2200" y="2385695"/>
            <a:ext cx="5181600" cy="3230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Instanciando objetos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2257425" cy="80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250" y="2635250"/>
            <a:ext cx="2238375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5797550"/>
            <a:ext cx="2867025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5" y="1691005"/>
            <a:ext cx="536257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25" y="2453005"/>
            <a:ext cx="59721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Instanciando objetos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43100"/>
            <a:ext cx="5181600" cy="411543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7505" y="1825625"/>
            <a:ext cx="411035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Presentation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Noto Sans Symbols2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32</cp:revision>
  <dcterms:created xsi:type="dcterms:W3CDTF">2021-08-25T21:28:29Z</dcterms:created>
  <dcterms:modified xsi:type="dcterms:W3CDTF">2021-08-25T21:28:29Z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