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33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7DC-A73D-6648-AEBA-D00C5E10792D}" type="datetimeFigureOut">
              <a:rPr lang="en-US" smtClean="0"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C0D7-3F61-AA48-9A8A-1F3D2AE2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cture7_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5" r="14899" b="8403"/>
          <a:stretch/>
        </p:blipFill>
        <p:spPr>
          <a:xfrm>
            <a:off x="1372631" y="805967"/>
            <a:ext cx="1751751" cy="1746733"/>
          </a:xfrm>
          <a:prstGeom prst="rect">
            <a:avLst/>
          </a:prstGeom>
        </p:spPr>
      </p:pic>
      <p:pic>
        <p:nvPicPr>
          <p:cNvPr id="8" name="Picture 7" descr="Lecture7_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4" b="18694"/>
          <a:stretch/>
        </p:blipFill>
        <p:spPr>
          <a:xfrm>
            <a:off x="3060700" y="230756"/>
            <a:ext cx="2845600" cy="1469864"/>
          </a:xfrm>
          <a:prstGeom prst="rect">
            <a:avLst/>
          </a:prstGeom>
        </p:spPr>
      </p:pic>
      <p:pic>
        <p:nvPicPr>
          <p:cNvPr id="9" name="Picture 8" descr="Lecture7_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b="20852"/>
          <a:stretch/>
        </p:blipFill>
        <p:spPr>
          <a:xfrm>
            <a:off x="3177207" y="1700620"/>
            <a:ext cx="2729093" cy="13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Schneider</dc:creator>
  <cp:lastModifiedBy>William Schneider</cp:lastModifiedBy>
  <cp:revision>2</cp:revision>
  <dcterms:created xsi:type="dcterms:W3CDTF">2011-03-09T15:14:11Z</dcterms:created>
  <dcterms:modified xsi:type="dcterms:W3CDTF">2011-03-09T15:20:48Z</dcterms:modified>
</cp:coreProperties>
</file>