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328-325C-4F40-A8B2-FB65D58EF0CA}" type="datetimeFigureOut">
              <a:rPr lang="en-US" smtClean="0"/>
              <a:t>3/21/11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1072-6986-744C-A752-19EC2D6F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1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328-325C-4F40-A8B2-FB65D58EF0CA}" type="datetimeFigureOut">
              <a:rPr lang="en-US" smtClean="0"/>
              <a:t>3/21/11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1072-6986-744C-A752-19EC2D6F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1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328-325C-4F40-A8B2-FB65D58EF0CA}" type="datetimeFigureOut">
              <a:rPr lang="en-US" smtClean="0"/>
              <a:t>3/21/11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1072-6986-744C-A752-19EC2D6F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8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328-325C-4F40-A8B2-FB65D58EF0CA}" type="datetimeFigureOut">
              <a:rPr lang="en-US" smtClean="0"/>
              <a:t>3/21/11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1072-6986-744C-A752-19EC2D6F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3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328-325C-4F40-A8B2-FB65D58EF0CA}" type="datetimeFigureOut">
              <a:rPr lang="en-US" smtClean="0"/>
              <a:t>3/21/11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1072-6986-744C-A752-19EC2D6F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1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328-325C-4F40-A8B2-FB65D58EF0CA}" type="datetimeFigureOut">
              <a:rPr lang="en-US" smtClean="0"/>
              <a:t>3/21/11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1072-6986-744C-A752-19EC2D6F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6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328-325C-4F40-A8B2-FB65D58EF0CA}" type="datetimeFigureOut">
              <a:rPr lang="en-US" smtClean="0"/>
              <a:t>3/21/11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1072-6986-744C-A752-19EC2D6F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4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328-325C-4F40-A8B2-FB65D58EF0CA}" type="datetimeFigureOut">
              <a:rPr lang="en-US" smtClean="0"/>
              <a:t>3/21/11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1072-6986-744C-A752-19EC2D6F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2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328-325C-4F40-A8B2-FB65D58EF0CA}" type="datetimeFigureOut">
              <a:rPr lang="en-US" smtClean="0"/>
              <a:t>3/21/11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1072-6986-744C-A752-19EC2D6F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7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328-325C-4F40-A8B2-FB65D58EF0CA}" type="datetimeFigureOut">
              <a:rPr lang="en-US" smtClean="0"/>
              <a:t>3/21/11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1072-6986-744C-A752-19EC2D6F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0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328-325C-4F40-A8B2-FB65D58EF0CA}" type="datetimeFigureOut">
              <a:rPr lang="en-US" smtClean="0"/>
              <a:t>3/21/11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1072-6986-744C-A752-19EC2D6F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69328-325C-4F40-A8B2-FB65D58EF0CA}" type="datetimeFigureOut">
              <a:rPr lang="en-US" smtClean="0"/>
              <a:t>3/21/11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E1072-6986-744C-A752-19EC2D6F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7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cture7_0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4" t="6858" r="51080" b="26531"/>
          <a:stretch/>
        </p:blipFill>
        <p:spPr>
          <a:xfrm>
            <a:off x="3630681" y="800733"/>
            <a:ext cx="1546145" cy="2116488"/>
          </a:xfrm>
          <a:prstGeom prst="rect">
            <a:avLst/>
          </a:prstGeom>
        </p:spPr>
      </p:pic>
      <p:pic>
        <p:nvPicPr>
          <p:cNvPr id="5" name="Picture 4" descr="Lecture7_0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0" r="59836" b="30672"/>
          <a:stretch/>
        </p:blipFill>
        <p:spPr>
          <a:xfrm>
            <a:off x="1448152" y="2749138"/>
            <a:ext cx="1021560" cy="2773162"/>
          </a:xfrm>
          <a:prstGeom prst="rect">
            <a:avLst/>
          </a:prstGeom>
        </p:spPr>
      </p:pic>
      <p:pic>
        <p:nvPicPr>
          <p:cNvPr id="6" name="Picture 5" descr="Lecture7_06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4" t="6858" r="8372" b="35850"/>
          <a:stretch/>
        </p:blipFill>
        <p:spPr>
          <a:xfrm>
            <a:off x="3159956" y="3023459"/>
            <a:ext cx="4224291" cy="229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1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Notre Dame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Schneider</dc:creator>
  <cp:lastModifiedBy>William Schneider</cp:lastModifiedBy>
  <cp:revision>1</cp:revision>
  <dcterms:created xsi:type="dcterms:W3CDTF">2011-03-21T04:00:53Z</dcterms:created>
  <dcterms:modified xsi:type="dcterms:W3CDTF">2011-03-21T04:06:07Z</dcterms:modified>
</cp:coreProperties>
</file>