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D60A-2994-43AA-8BBF-3ABD9D0D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A66A6-0427-4437-BC0F-EF5C5B80B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C8E14-2C79-44BB-8450-418E6E03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7038-FDE7-4BE1-99DB-17E8A82B8A34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84424-F606-4DB9-BE22-987F28D9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115D3-8D02-4F5B-9972-131D01FA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C440-CCBB-4343-BFCB-A40F2F388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25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2F8F-E305-4251-BC89-189C6678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99982-B96C-42A2-ADAB-1A7F11A69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852C-A898-42F2-88F1-9ABAFDDD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7038-FDE7-4BE1-99DB-17E8A82B8A34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B6B1C-6CE8-417F-9367-37D7C2F5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66508-8A56-42E2-8FDC-A8C06594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C440-CCBB-4343-BFCB-A40F2F388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2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AD2A4-5D59-4843-AF1E-C7954E0B8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6AECE-B68B-40D4-9718-6AF86F7BC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DACE-8F15-4793-8A67-326B1786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7038-FDE7-4BE1-99DB-17E8A82B8A34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BE88-1353-4971-A51D-8D490444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55252-2B84-47EE-9E8E-578DC076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C440-CCBB-4343-BFCB-A40F2F388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65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8F4E5-B817-432E-BFA4-68EC7604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AE4B0-CA87-436A-BEE6-649E09EA1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5DA34-309C-4C87-A9B4-CA266937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7038-FDE7-4BE1-99DB-17E8A82B8A34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5B957-88B2-4F00-AF31-2FEC3C3C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B4EA2-4F93-4867-9F3D-4CC6857D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C440-CCBB-4343-BFCB-A40F2F388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07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0FAD-8F90-4380-BB93-85301641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69AE1-91DB-4801-A6D5-31ADB1190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ED4D2-FC70-4FBB-A5AD-F476E772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7038-FDE7-4BE1-99DB-17E8A82B8A34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5A90C-F442-4958-8881-D769A436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1120E-0B8D-43C3-B807-9084A254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C440-CCBB-4343-BFCB-A40F2F388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24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C741-63ED-4AB7-8667-BA80586B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D06D7-CFA6-4044-84A6-70913ACFA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2AD18-64A4-46D5-A7B5-81FDB1EFD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46D87-04B7-4771-B847-0E1B9EBD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7038-FDE7-4BE1-99DB-17E8A82B8A34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8DA76-08B0-4E9C-8687-3393AA67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595BB-20E9-4E10-B592-865CCF3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C440-CCBB-4343-BFCB-A40F2F388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83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B9DE-47DB-4E98-9D11-1F47DF7F4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36ADD-D202-40D1-8423-89824764A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54582-5D1D-4A95-98D8-B4F4A0128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BF4FC-26CD-4D30-81AF-0C5239E53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4C3BF-3C1C-4CEA-87DB-C41849072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76BC92-ED69-45B9-B176-8263386D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7038-FDE7-4BE1-99DB-17E8A82B8A34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0494A-B9AC-4804-87E7-36760AAF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32280-BDD5-42F5-8816-28B64826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C440-CCBB-4343-BFCB-A40F2F388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76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CFD4-2255-4D63-A350-25B07370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57715-371F-40A4-9A2D-FA99BA23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7038-FDE7-4BE1-99DB-17E8A82B8A34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7B826-11E9-4557-9962-7ED16E51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728F7-10CD-42FC-AADC-8DCCBB21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C440-CCBB-4343-BFCB-A40F2F388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91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93B09-95D9-45E1-A529-EE9993D6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7038-FDE7-4BE1-99DB-17E8A82B8A34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1C525-2B2F-491A-BDB4-65F6741F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B692B-43F7-4940-8FA7-C782232B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C440-CCBB-4343-BFCB-A40F2F388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58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1F34-88EC-404B-8D73-7F649D26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D6381-7EE8-4B7E-A616-B4D8CA6A6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38ED2-1827-429A-ABD3-701081814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421E1-2FB0-48D5-A231-8CF45995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7038-FDE7-4BE1-99DB-17E8A82B8A34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05F27-DC50-4805-800A-0CF0A779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872D8-F914-4B8D-A4F6-EC598959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C440-CCBB-4343-BFCB-A40F2F388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18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A02F-04B9-4C17-91AB-7645DEDC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EF827A-DD44-4F10-8176-F9FDE75B4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D09C3-5609-473D-B340-05DACD080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D4113-C65C-4A6F-ACCB-C7026B35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7038-FDE7-4BE1-99DB-17E8A82B8A34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80D64-7F44-4CF9-B5F4-D2DED746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1D437-AD1F-4976-8A60-9097252F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C440-CCBB-4343-BFCB-A40F2F388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85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17653-9E79-4358-AD92-A3DF1D47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74696-D95C-4F1E-B715-7044EAAE4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63F4F-2FF9-4587-AD84-67FC7D748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47038-FDE7-4BE1-99DB-17E8A82B8A34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58011-4E0A-414A-964E-908ECF1E7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2C37C-98EA-41C7-8BA4-17B66C410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CC440-CCBB-4343-BFCB-A40F2F388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52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5ADBB7-09BB-445A-B4E1-963CE14763F1}"/>
              </a:ext>
            </a:extLst>
          </p:cNvPr>
          <p:cNvCxnSpPr>
            <a:cxnSpLocks/>
          </p:cNvCxnSpPr>
          <p:nvPr/>
        </p:nvCxnSpPr>
        <p:spPr>
          <a:xfrm>
            <a:off x="689074" y="312820"/>
            <a:ext cx="0" cy="647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DDCA72-7E49-4340-9471-5E8DFB3B27AC}"/>
              </a:ext>
            </a:extLst>
          </p:cNvPr>
          <p:cNvCxnSpPr>
            <a:cxnSpLocks/>
          </p:cNvCxnSpPr>
          <p:nvPr/>
        </p:nvCxnSpPr>
        <p:spPr>
          <a:xfrm>
            <a:off x="2999874" y="312821"/>
            <a:ext cx="0" cy="647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1935B4-05C6-41F4-9BC1-56AF0E9BB409}"/>
              </a:ext>
            </a:extLst>
          </p:cNvPr>
          <p:cNvSpPr txBox="1"/>
          <p:nvPr/>
        </p:nvSpPr>
        <p:spPr>
          <a:xfrm>
            <a:off x="286723" y="-32445"/>
            <a:ext cx="91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498C0F-B2D1-487C-A96D-9B7A4A30E35C}"/>
              </a:ext>
            </a:extLst>
          </p:cNvPr>
          <p:cNvSpPr txBox="1"/>
          <p:nvPr/>
        </p:nvSpPr>
        <p:spPr>
          <a:xfrm>
            <a:off x="2606844" y="-48488"/>
            <a:ext cx="7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EAA9D2-2F9F-4F0C-BB04-8DB85D9BD214}"/>
              </a:ext>
            </a:extLst>
          </p:cNvPr>
          <p:cNvGrpSpPr/>
          <p:nvPr/>
        </p:nvGrpSpPr>
        <p:grpSpPr>
          <a:xfrm>
            <a:off x="689074" y="1563913"/>
            <a:ext cx="2294022" cy="850326"/>
            <a:chOff x="705853" y="449180"/>
            <a:chExt cx="2294022" cy="850326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D404760-728F-4253-8A64-974DD5ED8332}"/>
                </a:ext>
              </a:extLst>
            </p:cNvPr>
            <p:cNvCxnSpPr/>
            <p:nvPr/>
          </p:nvCxnSpPr>
          <p:spPr>
            <a:xfrm>
              <a:off x="705853" y="473242"/>
              <a:ext cx="2294021" cy="417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8C2EC7-85D3-407D-9E1D-EA874CDB514C}"/>
                </a:ext>
              </a:extLst>
            </p:cNvPr>
            <p:cNvSpPr txBox="1"/>
            <p:nvPr/>
          </p:nvSpPr>
          <p:spPr>
            <a:xfrm>
              <a:off x="1098884" y="449180"/>
              <a:ext cx="1327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Create band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2886F74-12AD-408D-8AAF-D4080DC77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859" y="994611"/>
              <a:ext cx="2287016" cy="256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DF1E76-F130-47E1-AD31-EAD10600B73C}"/>
                </a:ext>
              </a:extLst>
            </p:cNvPr>
            <p:cNvSpPr txBox="1"/>
            <p:nvPr/>
          </p:nvSpPr>
          <p:spPr>
            <a:xfrm>
              <a:off x="1301410" y="930174"/>
              <a:ext cx="125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{Band ID}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82D528-2427-4E65-9550-A5DC874C4B08}"/>
              </a:ext>
            </a:extLst>
          </p:cNvPr>
          <p:cNvGrpSpPr/>
          <p:nvPr/>
        </p:nvGrpSpPr>
        <p:grpSpPr>
          <a:xfrm>
            <a:off x="702350" y="316645"/>
            <a:ext cx="2294021" cy="896168"/>
            <a:chOff x="705853" y="473242"/>
            <a:chExt cx="2294021" cy="896168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5C1378E-84AA-4E4C-9EC1-106A662F8A08}"/>
                </a:ext>
              </a:extLst>
            </p:cNvPr>
            <p:cNvCxnSpPr/>
            <p:nvPr/>
          </p:nvCxnSpPr>
          <p:spPr>
            <a:xfrm>
              <a:off x="705853" y="473242"/>
              <a:ext cx="2294021" cy="417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84EDF3-DEA4-46C0-B59F-4AE41BA6713B}"/>
                </a:ext>
              </a:extLst>
            </p:cNvPr>
            <p:cNvSpPr txBox="1"/>
            <p:nvPr/>
          </p:nvSpPr>
          <p:spPr>
            <a:xfrm>
              <a:off x="995372" y="474883"/>
              <a:ext cx="160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Get UDP config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A68FA80-5D05-49E2-8864-AEFB08F89516}"/>
                </a:ext>
              </a:extLst>
            </p:cNvPr>
            <p:cNvCxnSpPr/>
            <p:nvPr/>
          </p:nvCxnSpPr>
          <p:spPr>
            <a:xfrm flipH="1">
              <a:off x="705853" y="994611"/>
              <a:ext cx="2294021" cy="368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1DFC7B-9173-40FB-929C-CC87C0EFB0CE}"/>
                </a:ext>
              </a:extLst>
            </p:cNvPr>
            <p:cNvSpPr txBox="1"/>
            <p:nvPr/>
          </p:nvSpPr>
          <p:spPr>
            <a:xfrm>
              <a:off x="1072340" y="1000078"/>
              <a:ext cx="1876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{Server details}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C9B63B-3E96-4D6B-A986-24F5A011984E}"/>
              </a:ext>
            </a:extLst>
          </p:cNvPr>
          <p:cNvCxnSpPr>
            <a:cxnSpLocks/>
          </p:cNvCxnSpPr>
          <p:nvPr/>
        </p:nvCxnSpPr>
        <p:spPr>
          <a:xfrm>
            <a:off x="5293894" y="320844"/>
            <a:ext cx="13276" cy="646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216D60-66A1-42CD-91F2-10EEC5370DF3}"/>
              </a:ext>
            </a:extLst>
          </p:cNvPr>
          <p:cNvSpPr txBox="1"/>
          <p:nvPr/>
        </p:nvSpPr>
        <p:spPr>
          <a:xfrm>
            <a:off x="4851212" y="-32444"/>
            <a:ext cx="91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 B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D3680E-31B7-41D6-BBB2-883F9614340E}"/>
              </a:ext>
            </a:extLst>
          </p:cNvPr>
          <p:cNvGrpSpPr/>
          <p:nvPr/>
        </p:nvGrpSpPr>
        <p:grpSpPr>
          <a:xfrm>
            <a:off x="2980328" y="866434"/>
            <a:ext cx="2324074" cy="920039"/>
            <a:chOff x="702352" y="473433"/>
            <a:chExt cx="2324074" cy="920039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A048CB-B16B-4F7D-A9A8-F8BE058F3D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352" y="473433"/>
              <a:ext cx="2310798" cy="50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A7AAB7-6336-4C76-A159-93CCAEC9F90F}"/>
                </a:ext>
              </a:extLst>
            </p:cNvPr>
            <p:cNvSpPr txBox="1"/>
            <p:nvPr/>
          </p:nvSpPr>
          <p:spPr>
            <a:xfrm>
              <a:off x="995372" y="474883"/>
              <a:ext cx="160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Get UDP config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FD8CB8D-02B8-42ED-AC07-38DC619941CF}"/>
                </a:ext>
              </a:extLst>
            </p:cNvPr>
            <p:cNvCxnSpPr>
              <a:cxnSpLocks/>
            </p:cNvCxnSpPr>
            <p:nvPr/>
          </p:nvCxnSpPr>
          <p:spPr>
            <a:xfrm>
              <a:off x="710995" y="1128403"/>
              <a:ext cx="2315431" cy="265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687E340-9EAD-4F88-B822-6E707AA567D1}"/>
                </a:ext>
              </a:extLst>
            </p:cNvPr>
            <p:cNvSpPr txBox="1"/>
            <p:nvPr/>
          </p:nvSpPr>
          <p:spPr>
            <a:xfrm>
              <a:off x="1072340" y="1000078"/>
              <a:ext cx="1876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{Server details}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855E8-24CE-4CD8-9397-698A6AF2ED17}"/>
              </a:ext>
            </a:extLst>
          </p:cNvPr>
          <p:cNvGrpSpPr/>
          <p:nvPr/>
        </p:nvGrpSpPr>
        <p:grpSpPr>
          <a:xfrm>
            <a:off x="2980328" y="2637491"/>
            <a:ext cx="2419608" cy="920039"/>
            <a:chOff x="702352" y="473433"/>
            <a:chExt cx="2419608" cy="920039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E07AF9A-09FC-49BB-83E4-4D0ACFDAA3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352" y="473433"/>
              <a:ext cx="2310798" cy="50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1949545-3290-4DFB-B2FC-FCF0C97C53E1}"/>
                </a:ext>
              </a:extLst>
            </p:cNvPr>
            <p:cNvSpPr txBox="1"/>
            <p:nvPr/>
          </p:nvSpPr>
          <p:spPr>
            <a:xfrm>
              <a:off x="1303564" y="510243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Join band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582C82E-2517-4D87-83F6-B5E7C99E8EEC}"/>
                </a:ext>
              </a:extLst>
            </p:cNvPr>
            <p:cNvCxnSpPr>
              <a:cxnSpLocks/>
            </p:cNvCxnSpPr>
            <p:nvPr/>
          </p:nvCxnSpPr>
          <p:spPr>
            <a:xfrm>
              <a:off x="710995" y="1128403"/>
              <a:ext cx="2315431" cy="265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5A8FF7F-F8D2-4C49-9ADB-EC80A1884D96}"/>
                </a:ext>
              </a:extLst>
            </p:cNvPr>
            <p:cNvSpPr txBox="1"/>
            <p:nvPr/>
          </p:nvSpPr>
          <p:spPr>
            <a:xfrm>
              <a:off x="1245040" y="999555"/>
              <a:ext cx="1876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{Client ID}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3D9EE9C-7D95-4F3C-AE0B-54183D536FA6}"/>
              </a:ext>
            </a:extLst>
          </p:cNvPr>
          <p:cNvGrpSpPr/>
          <p:nvPr/>
        </p:nvGrpSpPr>
        <p:grpSpPr>
          <a:xfrm>
            <a:off x="704101" y="3071858"/>
            <a:ext cx="2294021" cy="898466"/>
            <a:chOff x="705853" y="465113"/>
            <a:chExt cx="2294021" cy="898466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B4FFB17-567D-4BE0-9626-BAB70F738DF1}"/>
                </a:ext>
              </a:extLst>
            </p:cNvPr>
            <p:cNvCxnSpPr/>
            <p:nvPr/>
          </p:nvCxnSpPr>
          <p:spPr>
            <a:xfrm>
              <a:off x="705853" y="473242"/>
              <a:ext cx="2294021" cy="417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2DA6ABA-F267-4D52-BBB4-08F9AD9B644A}"/>
                </a:ext>
              </a:extLst>
            </p:cNvPr>
            <p:cNvSpPr txBox="1"/>
            <p:nvPr/>
          </p:nvSpPr>
          <p:spPr>
            <a:xfrm>
              <a:off x="1205877" y="465113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Join band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96FEEFF-011F-44C3-9DFB-8E6B825197D4}"/>
                </a:ext>
              </a:extLst>
            </p:cNvPr>
            <p:cNvCxnSpPr/>
            <p:nvPr/>
          </p:nvCxnSpPr>
          <p:spPr>
            <a:xfrm flipH="1">
              <a:off x="705853" y="994611"/>
              <a:ext cx="2294021" cy="368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40888B-100F-46A8-BF43-DF4E87B1BEAF}"/>
                </a:ext>
              </a:extLst>
            </p:cNvPr>
            <p:cNvSpPr txBox="1"/>
            <p:nvPr/>
          </p:nvSpPr>
          <p:spPr>
            <a:xfrm>
              <a:off x="1307461" y="994247"/>
              <a:ext cx="125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{Client ID}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4E2CAFD-9AA1-4D78-8E91-6F0499718EE2}"/>
              </a:ext>
            </a:extLst>
          </p:cNvPr>
          <p:cNvGrpSpPr/>
          <p:nvPr/>
        </p:nvGrpSpPr>
        <p:grpSpPr>
          <a:xfrm>
            <a:off x="696080" y="4532782"/>
            <a:ext cx="2294021" cy="906841"/>
            <a:chOff x="705853" y="464990"/>
            <a:chExt cx="2294021" cy="90684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FD301F6-6CF9-498F-BD4E-CEE11F3ED2A1}"/>
                </a:ext>
              </a:extLst>
            </p:cNvPr>
            <p:cNvCxnSpPr/>
            <p:nvPr/>
          </p:nvCxnSpPr>
          <p:spPr>
            <a:xfrm>
              <a:off x="705853" y="473242"/>
              <a:ext cx="2294021" cy="417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A0F5328-DA51-4A6A-AA12-2430C12F6BF3}"/>
                </a:ext>
              </a:extLst>
            </p:cNvPr>
            <p:cNvSpPr txBox="1"/>
            <p:nvPr/>
          </p:nvSpPr>
          <p:spPr>
            <a:xfrm>
              <a:off x="877694" y="464990"/>
              <a:ext cx="1990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Get band members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E106EA1-542A-42F2-AFB3-C1EC43EE969F}"/>
                </a:ext>
              </a:extLst>
            </p:cNvPr>
            <p:cNvCxnSpPr/>
            <p:nvPr/>
          </p:nvCxnSpPr>
          <p:spPr>
            <a:xfrm flipH="1">
              <a:off x="705853" y="994611"/>
              <a:ext cx="2294021" cy="368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25B3EBB-DDD6-43B7-AC03-58A4DFF5BA95}"/>
                </a:ext>
              </a:extLst>
            </p:cNvPr>
            <p:cNvSpPr txBox="1"/>
            <p:nvPr/>
          </p:nvSpPr>
          <p:spPr>
            <a:xfrm>
              <a:off x="1158310" y="1002499"/>
              <a:ext cx="1682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{Band details}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F7F82DD-6FF0-46B0-AC1E-ABB4534AC1FE}"/>
              </a:ext>
            </a:extLst>
          </p:cNvPr>
          <p:cNvGrpSpPr/>
          <p:nvPr/>
        </p:nvGrpSpPr>
        <p:grpSpPr>
          <a:xfrm>
            <a:off x="2988971" y="4218435"/>
            <a:ext cx="2324074" cy="972170"/>
            <a:chOff x="702352" y="473433"/>
            <a:chExt cx="2324074" cy="97217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178D97D-FD99-4CE3-9CDB-47060AF16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352" y="473433"/>
              <a:ext cx="2310798" cy="50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4897AF7-F838-40A8-BFD4-82088C59923F}"/>
                </a:ext>
              </a:extLst>
            </p:cNvPr>
            <p:cNvSpPr txBox="1"/>
            <p:nvPr/>
          </p:nvSpPr>
          <p:spPr>
            <a:xfrm>
              <a:off x="995372" y="474883"/>
              <a:ext cx="1990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Get band members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6B06A68-6486-4C97-8FB3-3364F47EB933}"/>
                </a:ext>
              </a:extLst>
            </p:cNvPr>
            <p:cNvCxnSpPr>
              <a:cxnSpLocks/>
            </p:cNvCxnSpPr>
            <p:nvPr/>
          </p:nvCxnSpPr>
          <p:spPr>
            <a:xfrm>
              <a:off x="710995" y="1128403"/>
              <a:ext cx="2315431" cy="265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B2C05BD-777B-4404-A5A7-21F58DA2048F}"/>
                </a:ext>
              </a:extLst>
            </p:cNvPr>
            <p:cNvSpPr txBox="1"/>
            <p:nvPr/>
          </p:nvSpPr>
          <p:spPr>
            <a:xfrm>
              <a:off x="1128491" y="1076271"/>
              <a:ext cx="1876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{Band details}</a:t>
              </a: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7562884-DD5D-46A0-9D35-B95E9189ACAC}"/>
              </a:ext>
            </a:extLst>
          </p:cNvPr>
          <p:cNvCxnSpPr>
            <a:cxnSpLocks/>
          </p:cNvCxnSpPr>
          <p:nvPr/>
        </p:nvCxnSpPr>
        <p:spPr>
          <a:xfrm flipV="1">
            <a:off x="360947" y="6585267"/>
            <a:ext cx="5383655" cy="3062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EF9A1E0-FFF5-4226-BC8F-BA78F4198C22}"/>
              </a:ext>
            </a:extLst>
          </p:cNvPr>
          <p:cNvCxnSpPr>
            <a:cxnSpLocks/>
          </p:cNvCxnSpPr>
          <p:nvPr/>
        </p:nvCxnSpPr>
        <p:spPr>
          <a:xfrm>
            <a:off x="360947" y="4143488"/>
            <a:ext cx="5402181" cy="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1D5DAE1-C2D9-4227-A2E1-2EC7B1833E9F}"/>
              </a:ext>
            </a:extLst>
          </p:cNvPr>
          <p:cNvSpPr txBox="1"/>
          <p:nvPr/>
        </p:nvSpPr>
        <p:spPr>
          <a:xfrm>
            <a:off x="5758049" y="4660466"/>
            <a:ext cx="52034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Repeated until</a:t>
            </a:r>
          </a:p>
          <a:p>
            <a:pPr marL="285750" indent="-285750">
              <a:buFontTx/>
              <a:buChar char="-"/>
            </a:pPr>
            <a:r>
              <a:rPr lang="en-GB" dirty="0"/>
              <a:t>Status is “CONNECT” 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5 minute timeout reached </a:t>
            </a:r>
          </a:p>
          <a:p>
            <a:r>
              <a:rPr lang="en-GB" dirty="0"/>
              <a:t>	</a:t>
            </a:r>
            <a:r>
              <a:rPr lang="en-GB" dirty="0">
                <a:solidFill>
                  <a:srgbClr val="00B050"/>
                </a:solidFill>
              </a:rPr>
              <a:t>-&gt; everyone asked to click “Join band” again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B413808-B6FA-4B21-A75D-32FF5B979ADA}"/>
              </a:ext>
            </a:extLst>
          </p:cNvPr>
          <p:cNvGrpSpPr/>
          <p:nvPr/>
        </p:nvGrpSpPr>
        <p:grpSpPr>
          <a:xfrm>
            <a:off x="2980328" y="5405027"/>
            <a:ext cx="2585645" cy="979537"/>
            <a:chOff x="702352" y="473433"/>
            <a:chExt cx="2585645" cy="979537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A5D0942-0D06-49C9-B2B5-00039D804A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352" y="473433"/>
              <a:ext cx="2310798" cy="50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6883111-2E7F-417D-9AA8-734FE4CFCC85}"/>
                </a:ext>
              </a:extLst>
            </p:cNvPr>
            <p:cNvSpPr txBox="1"/>
            <p:nvPr/>
          </p:nvSpPr>
          <p:spPr>
            <a:xfrm>
              <a:off x="789580" y="482975"/>
              <a:ext cx="2233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Get connection status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8A41261-1294-49F3-B208-B68EFBC9F571}"/>
                </a:ext>
              </a:extLst>
            </p:cNvPr>
            <p:cNvCxnSpPr>
              <a:cxnSpLocks/>
            </p:cNvCxnSpPr>
            <p:nvPr/>
          </p:nvCxnSpPr>
          <p:spPr>
            <a:xfrm>
              <a:off x="710995" y="1128403"/>
              <a:ext cx="2315431" cy="265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78EE86D-A649-43ED-85BE-B1B66E4C5A07}"/>
                </a:ext>
              </a:extLst>
            </p:cNvPr>
            <p:cNvSpPr txBox="1"/>
            <p:nvPr/>
          </p:nvSpPr>
          <p:spPr>
            <a:xfrm>
              <a:off x="1411077" y="1083638"/>
              <a:ext cx="1876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{Status}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B03EBCE-E61B-4B73-A3F4-301E7D1D2B1A}"/>
              </a:ext>
            </a:extLst>
          </p:cNvPr>
          <p:cNvGrpSpPr/>
          <p:nvPr/>
        </p:nvGrpSpPr>
        <p:grpSpPr>
          <a:xfrm>
            <a:off x="702916" y="5621585"/>
            <a:ext cx="2315058" cy="900881"/>
            <a:chOff x="705853" y="462698"/>
            <a:chExt cx="2315058" cy="900881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3EB6ED0-38F5-4659-BDA5-09C6FF1F80DD}"/>
                </a:ext>
              </a:extLst>
            </p:cNvPr>
            <p:cNvCxnSpPr/>
            <p:nvPr/>
          </p:nvCxnSpPr>
          <p:spPr>
            <a:xfrm>
              <a:off x="705853" y="473242"/>
              <a:ext cx="2294021" cy="417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7EDD6EC-D6AF-4340-A545-9DDB2E9FDC04}"/>
                </a:ext>
              </a:extLst>
            </p:cNvPr>
            <p:cNvSpPr txBox="1"/>
            <p:nvPr/>
          </p:nvSpPr>
          <p:spPr>
            <a:xfrm>
              <a:off x="765427" y="462698"/>
              <a:ext cx="2233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Get connection status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645BC3-5F12-4F0B-A8CA-4E28EAD6163F}"/>
                </a:ext>
              </a:extLst>
            </p:cNvPr>
            <p:cNvCxnSpPr/>
            <p:nvPr/>
          </p:nvCxnSpPr>
          <p:spPr>
            <a:xfrm flipH="1">
              <a:off x="705853" y="994611"/>
              <a:ext cx="2294021" cy="368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CF4BE15-5B0F-4896-A70D-FD8E03A07260}"/>
                </a:ext>
              </a:extLst>
            </p:cNvPr>
            <p:cNvSpPr txBox="1"/>
            <p:nvPr/>
          </p:nvSpPr>
          <p:spPr>
            <a:xfrm>
              <a:off x="1338271" y="987968"/>
              <a:ext cx="1682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{Status}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FBBB38-78AC-4F58-8409-92B1D5DBAE85}"/>
              </a:ext>
            </a:extLst>
          </p:cNvPr>
          <p:cNvSpPr txBox="1"/>
          <p:nvPr/>
        </p:nvSpPr>
        <p:spPr>
          <a:xfrm>
            <a:off x="6266608" y="5196549"/>
            <a:ext cx="529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Happens when one client sends command to server: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7A0B1B1-2DAF-4864-B7DB-D98008392A6B}"/>
              </a:ext>
            </a:extLst>
          </p:cNvPr>
          <p:cNvGrpSpPr/>
          <p:nvPr/>
        </p:nvGrpSpPr>
        <p:grpSpPr>
          <a:xfrm>
            <a:off x="6361953" y="5413666"/>
            <a:ext cx="2294021" cy="646331"/>
            <a:chOff x="721240" y="-251957"/>
            <a:chExt cx="2294021" cy="646331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E18A344-26E5-4E06-A101-B63961D58FB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40" y="23833"/>
              <a:ext cx="2212552" cy="215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291AD96-D5BC-4B2A-AF0D-6AFD638DA42C}"/>
                </a:ext>
              </a:extLst>
            </p:cNvPr>
            <p:cNvSpPr txBox="1"/>
            <p:nvPr/>
          </p:nvSpPr>
          <p:spPr>
            <a:xfrm>
              <a:off x="747781" y="-251957"/>
              <a:ext cx="2267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Start ringing</a:t>
              </a:r>
            </a:p>
            <a:p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(Set status: CONNECT)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B7F07A6-1CCE-4570-8052-D93109636186}"/>
              </a:ext>
            </a:extLst>
          </p:cNvPr>
          <p:cNvSpPr txBox="1"/>
          <p:nvPr/>
        </p:nvSpPr>
        <p:spPr>
          <a:xfrm>
            <a:off x="5744602" y="2965368"/>
            <a:ext cx="4450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Will error if:</a:t>
            </a:r>
          </a:p>
          <a:p>
            <a:pPr marL="285750" indent="-285750">
              <a:buFontTx/>
              <a:buChar char="-"/>
            </a:pPr>
            <a:r>
              <a:rPr lang="en-GB" dirty="0"/>
              <a:t>Band has already started ringing</a:t>
            </a:r>
          </a:p>
          <a:p>
            <a:pPr marL="285750" indent="-285750">
              <a:buFontTx/>
              <a:buChar char="-"/>
            </a:pPr>
            <a:r>
              <a:rPr lang="en-GB" dirty="0"/>
              <a:t>Client is already a member of a band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5D3D1-3059-44FE-97B1-3F88CFB3BBD6}"/>
              </a:ext>
            </a:extLst>
          </p:cNvPr>
          <p:cNvSpPr txBox="1"/>
          <p:nvPr/>
        </p:nvSpPr>
        <p:spPr>
          <a:xfrm>
            <a:off x="5758049" y="1768210"/>
            <a:ext cx="445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Band ID shared independently of Muster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C3F6A-EBE7-440B-9A56-F761C6CE754D}"/>
              </a:ext>
            </a:extLst>
          </p:cNvPr>
          <p:cNvSpPr txBox="1"/>
          <p:nvPr/>
        </p:nvSpPr>
        <p:spPr>
          <a:xfrm>
            <a:off x="8221579" y="86585"/>
            <a:ext cx="3749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This diagram only shows the HTTP communication with the server.</a:t>
            </a:r>
          </a:p>
          <a:p>
            <a:r>
              <a:rPr lang="en-GB" b="1" dirty="0"/>
              <a:t>The UDP communication described in the comments happens in parallel.</a:t>
            </a:r>
          </a:p>
        </p:txBody>
      </p:sp>
    </p:spTree>
    <p:extLst>
      <p:ext uri="{BB962C8B-B14F-4D97-AF65-F5344CB8AC3E}">
        <p14:creationId xmlns:p14="http://schemas.microsoft.com/office/powerpoint/2010/main" val="265395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5ADBB7-09BB-445A-B4E1-963CE14763F1}"/>
              </a:ext>
            </a:extLst>
          </p:cNvPr>
          <p:cNvCxnSpPr>
            <a:cxnSpLocks/>
          </p:cNvCxnSpPr>
          <p:nvPr/>
        </p:nvCxnSpPr>
        <p:spPr>
          <a:xfrm>
            <a:off x="689074" y="312820"/>
            <a:ext cx="0" cy="647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DDCA72-7E49-4340-9471-5E8DFB3B27AC}"/>
              </a:ext>
            </a:extLst>
          </p:cNvPr>
          <p:cNvCxnSpPr>
            <a:cxnSpLocks/>
          </p:cNvCxnSpPr>
          <p:nvPr/>
        </p:nvCxnSpPr>
        <p:spPr>
          <a:xfrm>
            <a:off x="2999874" y="312821"/>
            <a:ext cx="0" cy="647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1935B4-05C6-41F4-9BC1-56AF0E9BB409}"/>
              </a:ext>
            </a:extLst>
          </p:cNvPr>
          <p:cNvSpPr txBox="1"/>
          <p:nvPr/>
        </p:nvSpPr>
        <p:spPr>
          <a:xfrm>
            <a:off x="286723" y="-32445"/>
            <a:ext cx="91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498C0F-B2D1-487C-A96D-9B7A4A30E35C}"/>
              </a:ext>
            </a:extLst>
          </p:cNvPr>
          <p:cNvSpPr txBox="1"/>
          <p:nvPr/>
        </p:nvSpPr>
        <p:spPr>
          <a:xfrm>
            <a:off x="2606844" y="-48488"/>
            <a:ext cx="7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C9B63B-3E96-4D6B-A986-24F5A011984E}"/>
              </a:ext>
            </a:extLst>
          </p:cNvPr>
          <p:cNvCxnSpPr>
            <a:cxnSpLocks/>
          </p:cNvCxnSpPr>
          <p:nvPr/>
        </p:nvCxnSpPr>
        <p:spPr>
          <a:xfrm>
            <a:off x="5293894" y="320844"/>
            <a:ext cx="13276" cy="646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216D60-66A1-42CD-91F2-10EEC5370DF3}"/>
              </a:ext>
            </a:extLst>
          </p:cNvPr>
          <p:cNvSpPr txBox="1"/>
          <p:nvPr/>
        </p:nvSpPr>
        <p:spPr>
          <a:xfrm>
            <a:off x="4851212" y="-32444"/>
            <a:ext cx="91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 B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02E3C8F-44DA-4799-9263-FD21607E569E}"/>
              </a:ext>
            </a:extLst>
          </p:cNvPr>
          <p:cNvCxnSpPr>
            <a:cxnSpLocks/>
          </p:cNvCxnSpPr>
          <p:nvPr/>
        </p:nvCxnSpPr>
        <p:spPr>
          <a:xfrm>
            <a:off x="424623" y="5059477"/>
            <a:ext cx="545197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ED65D9C-8FCC-477C-9C05-381CE156EF7A}"/>
              </a:ext>
            </a:extLst>
          </p:cNvPr>
          <p:cNvCxnSpPr>
            <a:cxnSpLocks/>
          </p:cNvCxnSpPr>
          <p:nvPr/>
        </p:nvCxnSpPr>
        <p:spPr>
          <a:xfrm>
            <a:off x="448503" y="1477118"/>
            <a:ext cx="54042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F342ACD-DFCC-4F7E-A6BD-6F34C8D2F3B0}"/>
              </a:ext>
            </a:extLst>
          </p:cNvPr>
          <p:cNvSpPr txBox="1"/>
          <p:nvPr/>
        </p:nvSpPr>
        <p:spPr>
          <a:xfrm>
            <a:off x="5843282" y="1538644"/>
            <a:ext cx="4458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Repeated until</a:t>
            </a:r>
          </a:p>
          <a:p>
            <a:r>
              <a:rPr lang="en-GB" dirty="0"/>
              <a:t>- All statuses are “LOCAL_DISCOVERY_DONE” </a:t>
            </a:r>
          </a:p>
          <a:p>
            <a:r>
              <a:rPr lang="en-GB" dirty="0"/>
              <a:t>- 30 second timeout reached </a:t>
            </a:r>
            <a:r>
              <a:rPr lang="en-GB" dirty="0">
                <a:solidFill>
                  <a:srgbClr val="FF0000"/>
                </a:solidFill>
              </a:rPr>
              <a:t>-&gt; ERROR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C7EF676-25DF-4A19-BA74-BDEAA2728994}"/>
              </a:ext>
            </a:extLst>
          </p:cNvPr>
          <p:cNvGrpSpPr/>
          <p:nvPr/>
        </p:nvGrpSpPr>
        <p:grpSpPr>
          <a:xfrm>
            <a:off x="2997614" y="1569518"/>
            <a:ext cx="2585645" cy="979537"/>
            <a:chOff x="702352" y="473433"/>
            <a:chExt cx="2585645" cy="979537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669CF64-F7F0-4055-8BA9-4B2A7AA006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352" y="473433"/>
              <a:ext cx="2310798" cy="50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93E8DAB-5E01-4730-9979-40B4EDF68F24}"/>
                </a:ext>
              </a:extLst>
            </p:cNvPr>
            <p:cNvSpPr txBox="1"/>
            <p:nvPr/>
          </p:nvSpPr>
          <p:spPr>
            <a:xfrm>
              <a:off x="789580" y="482975"/>
              <a:ext cx="2233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Get connection status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E21FE7D0-4C4A-47C8-BE37-5439D57C3947}"/>
                </a:ext>
              </a:extLst>
            </p:cNvPr>
            <p:cNvCxnSpPr>
              <a:cxnSpLocks/>
            </p:cNvCxnSpPr>
            <p:nvPr/>
          </p:nvCxnSpPr>
          <p:spPr>
            <a:xfrm>
              <a:off x="710995" y="1128403"/>
              <a:ext cx="2315431" cy="265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D6D651F-3434-4973-8CB3-440F115FCCE8}"/>
                </a:ext>
              </a:extLst>
            </p:cNvPr>
            <p:cNvSpPr txBox="1"/>
            <p:nvPr/>
          </p:nvSpPr>
          <p:spPr>
            <a:xfrm>
              <a:off x="1411077" y="1083638"/>
              <a:ext cx="1876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{Status}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A41E4B0-E99A-42D4-A9BF-EB4BC6DA11BB}"/>
              </a:ext>
            </a:extLst>
          </p:cNvPr>
          <p:cNvGrpSpPr/>
          <p:nvPr/>
        </p:nvGrpSpPr>
        <p:grpSpPr>
          <a:xfrm>
            <a:off x="672914" y="1564341"/>
            <a:ext cx="2315058" cy="900881"/>
            <a:chOff x="705853" y="462698"/>
            <a:chExt cx="2315058" cy="900881"/>
          </a:xfrm>
        </p:grpSpPr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22861D2A-372D-4B34-A609-04DF66458F21}"/>
                </a:ext>
              </a:extLst>
            </p:cNvPr>
            <p:cNvCxnSpPr/>
            <p:nvPr/>
          </p:nvCxnSpPr>
          <p:spPr>
            <a:xfrm>
              <a:off x="705853" y="473242"/>
              <a:ext cx="2294021" cy="417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B7E5BA-06C5-423B-9749-EAC43CCF5EF2}"/>
                </a:ext>
              </a:extLst>
            </p:cNvPr>
            <p:cNvSpPr txBox="1"/>
            <p:nvPr/>
          </p:nvSpPr>
          <p:spPr>
            <a:xfrm>
              <a:off x="765427" y="462698"/>
              <a:ext cx="2233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Get connection status</a:t>
              </a: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15F123DD-A2CF-4CC9-ADE5-A5704F88AA96}"/>
                </a:ext>
              </a:extLst>
            </p:cNvPr>
            <p:cNvCxnSpPr/>
            <p:nvPr/>
          </p:nvCxnSpPr>
          <p:spPr>
            <a:xfrm flipH="1">
              <a:off x="705853" y="994611"/>
              <a:ext cx="2294021" cy="368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E256703-548F-4E75-9967-D89EEC0CCBF8}"/>
                </a:ext>
              </a:extLst>
            </p:cNvPr>
            <p:cNvSpPr txBox="1"/>
            <p:nvPr/>
          </p:nvSpPr>
          <p:spPr>
            <a:xfrm>
              <a:off x="1338271" y="987968"/>
              <a:ext cx="1682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{Status}</a:t>
              </a:r>
            </a:p>
          </p:txBody>
        </p:sp>
      </p:grpSp>
      <p:sp>
        <p:nvSpPr>
          <p:cNvPr id="35" name="Arc 34">
            <a:extLst>
              <a:ext uri="{FF2B5EF4-FFF2-40B4-BE49-F238E27FC236}">
                <a16:creationId xmlns:a16="http://schemas.microsoft.com/office/drawing/2014/main" id="{EB3445F3-0C37-4CC7-9196-98C058CD4E5A}"/>
              </a:ext>
            </a:extLst>
          </p:cNvPr>
          <p:cNvSpPr/>
          <p:nvPr/>
        </p:nvSpPr>
        <p:spPr>
          <a:xfrm>
            <a:off x="299693" y="312820"/>
            <a:ext cx="778761" cy="369332"/>
          </a:xfrm>
          <a:prstGeom prst="arc">
            <a:avLst>
              <a:gd name="adj1" fmla="val 16200000"/>
              <a:gd name="adj2" fmla="val 5364606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2A4E66-A4A5-4D31-8892-9E5CA07194EA}"/>
              </a:ext>
            </a:extLst>
          </p:cNvPr>
          <p:cNvSpPr txBox="1"/>
          <p:nvPr/>
        </p:nvSpPr>
        <p:spPr>
          <a:xfrm>
            <a:off x="1015658" y="312820"/>
            <a:ext cx="200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UDP sockets</a:t>
            </a:r>
          </a:p>
        </p:txBody>
      </p:sp>
      <p:sp>
        <p:nvSpPr>
          <p:cNvPr id="120" name="Arc 119">
            <a:extLst>
              <a:ext uri="{FF2B5EF4-FFF2-40B4-BE49-F238E27FC236}">
                <a16:creationId xmlns:a16="http://schemas.microsoft.com/office/drawing/2014/main" id="{E6D79B8F-8DED-474D-A0CB-7960DD6B5D55}"/>
              </a:ext>
            </a:extLst>
          </p:cNvPr>
          <p:cNvSpPr/>
          <p:nvPr/>
        </p:nvSpPr>
        <p:spPr>
          <a:xfrm flipH="1">
            <a:off x="4913377" y="352930"/>
            <a:ext cx="755497" cy="369332"/>
          </a:xfrm>
          <a:prstGeom prst="arc">
            <a:avLst>
              <a:gd name="adj1" fmla="val 16200000"/>
              <a:gd name="adj2" fmla="val 53646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54F46BF-FD3A-4821-9396-4589B7C161A6}"/>
              </a:ext>
            </a:extLst>
          </p:cNvPr>
          <p:cNvSpPr txBox="1"/>
          <p:nvPr/>
        </p:nvSpPr>
        <p:spPr>
          <a:xfrm>
            <a:off x="3152707" y="339889"/>
            <a:ext cx="200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UDP sockets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284FD3C-A9F1-4703-A4BE-98C10C099A5E}"/>
              </a:ext>
            </a:extLst>
          </p:cNvPr>
          <p:cNvGrpSpPr/>
          <p:nvPr/>
        </p:nvGrpSpPr>
        <p:grpSpPr>
          <a:xfrm>
            <a:off x="286723" y="690421"/>
            <a:ext cx="2792029" cy="646331"/>
            <a:chOff x="314538" y="-164850"/>
            <a:chExt cx="2792029" cy="646331"/>
          </a:xfrm>
        </p:grpSpPr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337F5F3F-7008-4A31-AB30-0921CE4FBE05}"/>
                </a:ext>
              </a:extLst>
            </p:cNvPr>
            <p:cNvCxnSpPr/>
            <p:nvPr/>
          </p:nvCxnSpPr>
          <p:spPr>
            <a:xfrm>
              <a:off x="721240" y="23833"/>
              <a:ext cx="2294021" cy="417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F51F453-1DFE-4CFD-A4A1-3763CF40BEE7}"/>
                </a:ext>
              </a:extLst>
            </p:cNvPr>
            <p:cNvSpPr txBox="1"/>
            <p:nvPr/>
          </p:nvSpPr>
          <p:spPr>
            <a:xfrm>
              <a:off x="314538" y="-164850"/>
              <a:ext cx="27920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Set status: LOCAL_DISCOVERY_DONE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BB9E7C82-C683-4362-9F3A-2644C307215D}"/>
              </a:ext>
            </a:extLst>
          </p:cNvPr>
          <p:cNvSpPr txBox="1"/>
          <p:nvPr/>
        </p:nvSpPr>
        <p:spPr>
          <a:xfrm>
            <a:off x="2791230" y="603199"/>
            <a:ext cx="2792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Set status: LOCAL_DISCOVERY_DONE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93344A2-6325-41E2-BAA9-E457AE123522}"/>
              </a:ext>
            </a:extLst>
          </p:cNvPr>
          <p:cNvCxnSpPr>
            <a:cxnSpLocks/>
          </p:cNvCxnSpPr>
          <p:nvPr/>
        </p:nvCxnSpPr>
        <p:spPr>
          <a:xfrm flipH="1">
            <a:off x="2976458" y="841671"/>
            <a:ext cx="2310798" cy="50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206C96A-EDE8-43E3-872C-7D45C4A20C50}"/>
              </a:ext>
            </a:extLst>
          </p:cNvPr>
          <p:cNvCxnSpPr>
            <a:cxnSpLocks/>
          </p:cNvCxnSpPr>
          <p:nvPr/>
        </p:nvCxnSpPr>
        <p:spPr>
          <a:xfrm>
            <a:off x="439061" y="2696318"/>
            <a:ext cx="54042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858E688-4177-4B51-97CA-BD68434F9D35}"/>
              </a:ext>
            </a:extLst>
          </p:cNvPr>
          <p:cNvGrpSpPr/>
          <p:nvPr/>
        </p:nvGrpSpPr>
        <p:grpSpPr>
          <a:xfrm>
            <a:off x="695537" y="3113139"/>
            <a:ext cx="2315058" cy="900881"/>
            <a:chOff x="705853" y="462698"/>
            <a:chExt cx="2315058" cy="900881"/>
          </a:xfrm>
        </p:grpSpPr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222FAFB0-3F98-4A14-9B03-83DF9B9D7C07}"/>
                </a:ext>
              </a:extLst>
            </p:cNvPr>
            <p:cNvCxnSpPr/>
            <p:nvPr/>
          </p:nvCxnSpPr>
          <p:spPr>
            <a:xfrm>
              <a:off x="705853" y="473242"/>
              <a:ext cx="2294021" cy="417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98FCCD2-D8D5-4B66-AE8E-13F5F11F68E6}"/>
                </a:ext>
              </a:extLst>
            </p:cNvPr>
            <p:cNvSpPr txBox="1"/>
            <p:nvPr/>
          </p:nvSpPr>
          <p:spPr>
            <a:xfrm>
              <a:off x="765427" y="462698"/>
              <a:ext cx="2045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Get band endpoints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91DC2739-17DD-46C1-AB31-92CE91CD1B11}"/>
                </a:ext>
              </a:extLst>
            </p:cNvPr>
            <p:cNvCxnSpPr/>
            <p:nvPr/>
          </p:nvCxnSpPr>
          <p:spPr>
            <a:xfrm flipH="1">
              <a:off x="705853" y="994611"/>
              <a:ext cx="2294021" cy="368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46EC55E-7249-4EC3-8A49-C0BF64DA7C33}"/>
                </a:ext>
              </a:extLst>
            </p:cNvPr>
            <p:cNvSpPr txBox="1"/>
            <p:nvPr/>
          </p:nvSpPr>
          <p:spPr>
            <a:xfrm>
              <a:off x="968994" y="987968"/>
              <a:ext cx="2051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{UDP endpoints}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E2D1EB3-8411-4F83-9EE5-4128785CFC17}"/>
              </a:ext>
            </a:extLst>
          </p:cNvPr>
          <p:cNvSpPr txBox="1"/>
          <p:nvPr/>
        </p:nvSpPr>
        <p:spPr>
          <a:xfrm>
            <a:off x="5843282" y="497486"/>
            <a:ext cx="333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UDP connections to server</a:t>
            </a:r>
          </a:p>
          <a:p>
            <a:r>
              <a:rPr lang="en-GB" dirty="0"/>
              <a:t>Broadcast details to local clients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5546448-FBC2-483D-82F4-4E5CA9A869C5}"/>
              </a:ext>
            </a:extLst>
          </p:cNvPr>
          <p:cNvGrpSpPr/>
          <p:nvPr/>
        </p:nvGrpSpPr>
        <p:grpSpPr>
          <a:xfrm>
            <a:off x="2987446" y="2898370"/>
            <a:ext cx="2324074" cy="961096"/>
            <a:chOff x="702352" y="473433"/>
            <a:chExt cx="2324074" cy="961096"/>
          </a:xfrm>
        </p:grpSpPr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8F36A670-9EC2-4B3D-B99D-39399179BB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352" y="473433"/>
              <a:ext cx="2310798" cy="50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FE412DD-E011-49BE-8610-5301E86D2E02}"/>
                </a:ext>
              </a:extLst>
            </p:cNvPr>
            <p:cNvSpPr txBox="1"/>
            <p:nvPr/>
          </p:nvSpPr>
          <p:spPr>
            <a:xfrm>
              <a:off x="789580" y="482975"/>
              <a:ext cx="2045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Get band endpoints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1C898B98-708A-4180-BEB0-6A3AC7046CB5}"/>
                </a:ext>
              </a:extLst>
            </p:cNvPr>
            <p:cNvCxnSpPr>
              <a:cxnSpLocks/>
            </p:cNvCxnSpPr>
            <p:nvPr/>
          </p:nvCxnSpPr>
          <p:spPr>
            <a:xfrm>
              <a:off x="710995" y="1128403"/>
              <a:ext cx="2315431" cy="265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8E2D00D-B541-4C23-A60F-9A773135868D}"/>
                </a:ext>
              </a:extLst>
            </p:cNvPr>
            <p:cNvSpPr txBox="1"/>
            <p:nvPr/>
          </p:nvSpPr>
          <p:spPr>
            <a:xfrm>
              <a:off x="1051635" y="1065197"/>
              <a:ext cx="1876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{UDP endpoints}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7C93948-689D-4208-9742-678B61FB39CD}"/>
              </a:ext>
            </a:extLst>
          </p:cNvPr>
          <p:cNvGrpSpPr/>
          <p:nvPr/>
        </p:nvGrpSpPr>
        <p:grpSpPr>
          <a:xfrm>
            <a:off x="439061" y="4279544"/>
            <a:ext cx="2663946" cy="646331"/>
            <a:chOff x="457884" y="-168635"/>
            <a:chExt cx="2663946" cy="646331"/>
          </a:xfrm>
        </p:grpSpPr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3127333-8785-46A5-AFDD-58CCB96BC288}"/>
                </a:ext>
              </a:extLst>
            </p:cNvPr>
            <p:cNvCxnSpPr/>
            <p:nvPr/>
          </p:nvCxnSpPr>
          <p:spPr>
            <a:xfrm>
              <a:off x="721240" y="23833"/>
              <a:ext cx="2294021" cy="417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C0ACF0F-6BD6-4600-8AEF-CDE705DE9169}"/>
                </a:ext>
              </a:extLst>
            </p:cNvPr>
            <p:cNvSpPr txBox="1"/>
            <p:nvPr/>
          </p:nvSpPr>
          <p:spPr>
            <a:xfrm>
              <a:off x="457884" y="-168635"/>
              <a:ext cx="2663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Set status: ENDPOINTS_REGISTERED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5C3EA60F-FE33-4D82-9FA0-923D9702C865}"/>
              </a:ext>
            </a:extLst>
          </p:cNvPr>
          <p:cNvSpPr txBox="1"/>
          <p:nvPr/>
        </p:nvSpPr>
        <p:spPr>
          <a:xfrm>
            <a:off x="2815506" y="4045884"/>
            <a:ext cx="2792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Set status: ENDPOINTS_REGISTERED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6ED9DC7-2A68-41E2-BABC-3F2501178874}"/>
              </a:ext>
            </a:extLst>
          </p:cNvPr>
          <p:cNvCxnSpPr>
            <a:cxnSpLocks/>
          </p:cNvCxnSpPr>
          <p:nvPr/>
        </p:nvCxnSpPr>
        <p:spPr>
          <a:xfrm flipH="1">
            <a:off x="3000734" y="4284356"/>
            <a:ext cx="2310798" cy="50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CA892D90-F853-4A1D-91E3-6945BDC63185}"/>
              </a:ext>
            </a:extLst>
          </p:cNvPr>
          <p:cNvSpPr txBox="1"/>
          <p:nvPr/>
        </p:nvSpPr>
        <p:spPr>
          <a:xfrm>
            <a:off x="5906376" y="4007741"/>
            <a:ext cx="381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send when all local peers have successfully shared UDP information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C93E137-2A3B-4ED5-A36D-9EBEE16854B2}"/>
              </a:ext>
            </a:extLst>
          </p:cNvPr>
          <p:cNvSpPr txBox="1"/>
          <p:nvPr/>
        </p:nvSpPr>
        <p:spPr>
          <a:xfrm>
            <a:off x="5843282" y="5297093"/>
            <a:ext cx="5416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Repeated until</a:t>
            </a:r>
          </a:p>
          <a:p>
            <a:r>
              <a:rPr lang="en-GB" dirty="0"/>
              <a:t>- All statuses are “ENDPOINTS_REGISTERED” </a:t>
            </a:r>
          </a:p>
          <a:p>
            <a:r>
              <a:rPr lang="en-GB" dirty="0"/>
              <a:t>- 30 second timeout reached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FFC000"/>
                </a:solidFill>
              </a:rPr>
              <a:t>-&gt; ATTEMPT TO CONTINUE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D8ECD65-5DD1-4C72-BC0D-D87D7B033E86}"/>
              </a:ext>
            </a:extLst>
          </p:cNvPr>
          <p:cNvGrpSpPr/>
          <p:nvPr/>
        </p:nvGrpSpPr>
        <p:grpSpPr>
          <a:xfrm>
            <a:off x="2997614" y="5309814"/>
            <a:ext cx="2585645" cy="979537"/>
            <a:chOff x="702352" y="473433"/>
            <a:chExt cx="2585645" cy="979537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B470DB42-19E9-436E-9ACA-B0C4C173E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352" y="473433"/>
              <a:ext cx="2310798" cy="50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0A3494B-CABD-47E1-A1CD-A362ED377A64}"/>
                </a:ext>
              </a:extLst>
            </p:cNvPr>
            <p:cNvSpPr txBox="1"/>
            <p:nvPr/>
          </p:nvSpPr>
          <p:spPr>
            <a:xfrm>
              <a:off x="789580" y="482975"/>
              <a:ext cx="2233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Get connection status</a:t>
              </a:r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9CD06BCB-4956-48F8-8832-3B92E4E3CE7B}"/>
                </a:ext>
              </a:extLst>
            </p:cNvPr>
            <p:cNvCxnSpPr>
              <a:cxnSpLocks/>
            </p:cNvCxnSpPr>
            <p:nvPr/>
          </p:nvCxnSpPr>
          <p:spPr>
            <a:xfrm>
              <a:off x="710995" y="1128403"/>
              <a:ext cx="2315431" cy="265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7BE4A6A-35EF-4591-838E-34A5BA52EAB1}"/>
                </a:ext>
              </a:extLst>
            </p:cNvPr>
            <p:cNvSpPr txBox="1"/>
            <p:nvPr/>
          </p:nvSpPr>
          <p:spPr>
            <a:xfrm>
              <a:off x="1411077" y="1083638"/>
              <a:ext cx="1876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{Status}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0631C73-AD5E-4DE7-B923-16663B341BE1}"/>
              </a:ext>
            </a:extLst>
          </p:cNvPr>
          <p:cNvGrpSpPr/>
          <p:nvPr/>
        </p:nvGrpSpPr>
        <p:grpSpPr>
          <a:xfrm>
            <a:off x="672914" y="5304637"/>
            <a:ext cx="2315058" cy="900881"/>
            <a:chOff x="705853" y="462698"/>
            <a:chExt cx="2315058" cy="900881"/>
          </a:xfrm>
        </p:grpSpPr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AED0CB0D-E8D1-425F-9C79-819B1A96CB3B}"/>
                </a:ext>
              </a:extLst>
            </p:cNvPr>
            <p:cNvCxnSpPr/>
            <p:nvPr/>
          </p:nvCxnSpPr>
          <p:spPr>
            <a:xfrm>
              <a:off x="705853" y="473242"/>
              <a:ext cx="2294021" cy="417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FE46683-96A4-48EF-87B6-2CC857B3A0E0}"/>
                </a:ext>
              </a:extLst>
            </p:cNvPr>
            <p:cNvSpPr txBox="1"/>
            <p:nvPr/>
          </p:nvSpPr>
          <p:spPr>
            <a:xfrm>
              <a:off x="765427" y="462698"/>
              <a:ext cx="2233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Get connection status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7508352-2759-48B6-93E2-01A22A31928D}"/>
                </a:ext>
              </a:extLst>
            </p:cNvPr>
            <p:cNvCxnSpPr/>
            <p:nvPr/>
          </p:nvCxnSpPr>
          <p:spPr>
            <a:xfrm flipH="1">
              <a:off x="705853" y="994611"/>
              <a:ext cx="2294021" cy="368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4AFD186-1E82-4B2A-A84C-37B6700B3A1A}"/>
                </a:ext>
              </a:extLst>
            </p:cNvPr>
            <p:cNvSpPr txBox="1"/>
            <p:nvPr/>
          </p:nvSpPr>
          <p:spPr>
            <a:xfrm>
              <a:off x="1338271" y="987968"/>
              <a:ext cx="1682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{Status}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693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5ADBB7-09BB-445A-B4E1-963CE14763F1}"/>
              </a:ext>
            </a:extLst>
          </p:cNvPr>
          <p:cNvCxnSpPr>
            <a:cxnSpLocks/>
          </p:cNvCxnSpPr>
          <p:nvPr/>
        </p:nvCxnSpPr>
        <p:spPr>
          <a:xfrm>
            <a:off x="689074" y="312820"/>
            <a:ext cx="0" cy="647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DDCA72-7E49-4340-9471-5E8DFB3B27AC}"/>
              </a:ext>
            </a:extLst>
          </p:cNvPr>
          <p:cNvCxnSpPr>
            <a:cxnSpLocks/>
          </p:cNvCxnSpPr>
          <p:nvPr/>
        </p:nvCxnSpPr>
        <p:spPr>
          <a:xfrm>
            <a:off x="2999874" y="312821"/>
            <a:ext cx="0" cy="647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1935B4-05C6-41F4-9BC1-56AF0E9BB409}"/>
              </a:ext>
            </a:extLst>
          </p:cNvPr>
          <p:cNvSpPr txBox="1"/>
          <p:nvPr/>
        </p:nvSpPr>
        <p:spPr>
          <a:xfrm>
            <a:off x="286723" y="-32445"/>
            <a:ext cx="91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498C0F-B2D1-487C-A96D-9B7A4A30E35C}"/>
              </a:ext>
            </a:extLst>
          </p:cNvPr>
          <p:cNvSpPr txBox="1"/>
          <p:nvPr/>
        </p:nvSpPr>
        <p:spPr>
          <a:xfrm>
            <a:off x="2606844" y="-48488"/>
            <a:ext cx="7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C9B63B-3E96-4D6B-A986-24F5A011984E}"/>
              </a:ext>
            </a:extLst>
          </p:cNvPr>
          <p:cNvCxnSpPr>
            <a:cxnSpLocks/>
          </p:cNvCxnSpPr>
          <p:nvPr/>
        </p:nvCxnSpPr>
        <p:spPr>
          <a:xfrm>
            <a:off x="5293894" y="320844"/>
            <a:ext cx="13276" cy="646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216D60-66A1-42CD-91F2-10EEC5370DF3}"/>
              </a:ext>
            </a:extLst>
          </p:cNvPr>
          <p:cNvSpPr txBox="1"/>
          <p:nvPr/>
        </p:nvSpPr>
        <p:spPr>
          <a:xfrm>
            <a:off x="4851212" y="-32444"/>
            <a:ext cx="91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 B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EB3445F3-0C37-4CC7-9196-98C058CD4E5A}"/>
              </a:ext>
            </a:extLst>
          </p:cNvPr>
          <p:cNvSpPr/>
          <p:nvPr/>
        </p:nvSpPr>
        <p:spPr>
          <a:xfrm>
            <a:off x="299693" y="312820"/>
            <a:ext cx="778761" cy="369332"/>
          </a:xfrm>
          <a:prstGeom prst="arc">
            <a:avLst>
              <a:gd name="adj1" fmla="val 16200000"/>
              <a:gd name="adj2" fmla="val 53646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2A4E66-A4A5-4D31-8892-9E5CA07194EA}"/>
              </a:ext>
            </a:extLst>
          </p:cNvPr>
          <p:cNvSpPr txBox="1"/>
          <p:nvPr/>
        </p:nvSpPr>
        <p:spPr>
          <a:xfrm>
            <a:off x="1015658" y="312820"/>
            <a:ext cx="134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Bind sockets</a:t>
            </a:r>
          </a:p>
        </p:txBody>
      </p:sp>
      <p:sp>
        <p:nvSpPr>
          <p:cNvPr id="120" name="Arc 119">
            <a:extLst>
              <a:ext uri="{FF2B5EF4-FFF2-40B4-BE49-F238E27FC236}">
                <a16:creationId xmlns:a16="http://schemas.microsoft.com/office/drawing/2014/main" id="{E6D79B8F-8DED-474D-A0CB-7960DD6B5D55}"/>
              </a:ext>
            </a:extLst>
          </p:cNvPr>
          <p:cNvSpPr/>
          <p:nvPr/>
        </p:nvSpPr>
        <p:spPr>
          <a:xfrm flipH="1">
            <a:off x="4913377" y="352930"/>
            <a:ext cx="755497" cy="369332"/>
          </a:xfrm>
          <a:prstGeom prst="arc">
            <a:avLst>
              <a:gd name="adj1" fmla="val 16200000"/>
              <a:gd name="adj2" fmla="val 58096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2D1EB3-8411-4F83-9EE5-4128785CFC17}"/>
              </a:ext>
            </a:extLst>
          </p:cNvPr>
          <p:cNvSpPr txBox="1"/>
          <p:nvPr/>
        </p:nvSpPr>
        <p:spPr>
          <a:xfrm>
            <a:off x="5687687" y="320844"/>
            <a:ext cx="5739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client binds a socket to each peer:</a:t>
            </a:r>
          </a:p>
          <a:p>
            <a:pPr marL="285750" indent="-285750">
              <a:buFontTx/>
              <a:buChar char="-"/>
            </a:pPr>
            <a:r>
              <a:rPr lang="en-GB" dirty="0"/>
              <a:t>Local peer: uses locally shared information</a:t>
            </a:r>
          </a:p>
          <a:p>
            <a:pPr marL="285750" indent="-285750">
              <a:buFontTx/>
              <a:buChar char="-"/>
            </a:pPr>
            <a:r>
              <a:rPr lang="en-GB" dirty="0"/>
              <a:t>Remote peer: use endpoints information from server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D995AF2-31CF-4148-A1CB-224F35503212}"/>
              </a:ext>
            </a:extLst>
          </p:cNvPr>
          <p:cNvSpPr txBox="1"/>
          <p:nvPr/>
        </p:nvSpPr>
        <p:spPr>
          <a:xfrm>
            <a:off x="3623542" y="347412"/>
            <a:ext cx="134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Bind sockets</a:t>
            </a:r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BA1FC9A2-4217-4C25-89ED-912A0C09464D}"/>
              </a:ext>
            </a:extLst>
          </p:cNvPr>
          <p:cNvSpPr/>
          <p:nvPr/>
        </p:nvSpPr>
        <p:spPr>
          <a:xfrm>
            <a:off x="314883" y="1629002"/>
            <a:ext cx="778761" cy="369332"/>
          </a:xfrm>
          <a:prstGeom prst="arc">
            <a:avLst>
              <a:gd name="adj1" fmla="val 16200000"/>
              <a:gd name="adj2" fmla="val 53646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77EE04-8064-4760-B825-C792203A5416}"/>
              </a:ext>
            </a:extLst>
          </p:cNvPr>
          <p:cNvSpPr txBox="1"/>
          <p:nvPr/>
        </p:nvSpPr>
        <p:spPr>
          <a:xfrm>
            <a:off x="1047333" y="1629002"/>
            <a:ext cx="131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listener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CF9EE85-343F-4368-98F6-B0E7EFF27152}"/>
              </a:ext>
            </a:extLst>
          </p:cNvPr>
          <p:cNvSpPr txBox="1"/>
          <p:nvPr/>
        </p:nvSpPr>
        <p:spPr>
          <a:xfrm>
            <a:off x="3672257" y="1629002"/>
            <a:ext cx="131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listener</a:t>
            </a: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0C027D3C-B37A-4EE3-8F79-4C54CAFC0F5E}"/>
              </a:ext>
            </a:extLst>
          </p:cNvPr>
          <p:cNvSpPr/>
          <p:nvPr/>
        </p:nvSpPr>
        <p:spPr>
          <a:xfrm flipH="1">
            <a:off x="4913377" y="1629002"/>
            <a:ext cx="755497" cy="369332"/>
          </a:xfrm>
          <a:prstGeom prst="arc">
            <a:avLst>
              <a:gd name="adj1" fmla="val 16200000"/>
              <a:gd name="adj2" fmla="val 58096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091B98A2-30FA-4513-B10D-9F8536D920AC}"/>
              </a:ext>
            </a:extLst>
          </p:cNvPr>
          <p:cNvSpPr/>
          <p:nvPr/>
        </p:nvSpPr>
        <p:spPr>
          <a:xfrm>
            <a:off x="314883" y="2545959"/>
            <a:ext cx="778761" cy="369332"/>
          </a:xfrm>
          <a:prstGeom prst="arc">
            <a:avLst>
              <a:gd name="adj1" fmla="val 16200000"/>
              <a:gd name="adj2" fmla="val 53646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FCA4901-5AE1-4450-BBB6-C993BDB06FBA}"/>
              </a:ext>
            </a:extLst>
          </p:cNvPr>
          <p:cNvSpPr txBox="1"/>
          <p:nvPr/>
        </p:nvSpPr>
        <p:spPr>
          <a:xfrm>
            <a:off x="1047333" y="2545959"/>
            <a:ext cx="16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connection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6C947A-14BA-4EDE-B2B3-0F8A046566C8}"/>
              </a:ext>
            </a:extLst>
          </p:cNvPr>
          <p:cNvSpPr txBox="1"/>
          <p:nvPr/>
        </p:nvSpPr>
        <p:spPr>
          <a:xfrm>
            <a:off x="5687687" y="1462695"/>
            <a:ext cx="5499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Sends keypresses to Abel if valid</a:t>
            </a:r>
          </a:p>
          <a:p>
            <a:r>
              <a:rPr lang="en-GB" dirty="0"/>
              <a:t>Sends a reply to a peer if a test message</a:t>
            </a:r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66011F29-A208-4C71-8BC1-D513F04E5B4C}"/>
              </a:ext>
            </a:extLst>
          </p:cNvPr>
          <p:cNvSpPr/>
          <p:nvPr/>
        </p:nvSpPr>
        <p:spPr>
          <a:xfrm flipH="1">
            <a:off x="4944465" y="5607498"/>
            <a:ext cx="755497" cy="369332"/>
          </a:xfrm>
          <a:prstGeom prst="arc">
            <a:avLst>
              <a:gd name="adj1" fmla="val 16200000"/>
              <a:gd name="adj2" fmla="val 53646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474CDF9-CEA2-4589-876C-B6A4BACB7644}"/>
              </a:ext>
            </a:extLst>
          </p:cNvPr>
          <p:cNvSpPr txBox="1"/>
          <p:nvPr/>
        </p:nvSpPr>
        <p:spPr>
          <a:xfrm>
            <a:off x="3329920" y="2545959"/>
            <a:ext cx="16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connection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1023C3E-6110-4512-86AD-366AD77DEC49}"/>
              </a:ext>
            </a:extLst>
          </p:cNvPr>
          <p:cNvSpPr txBox="1"/>
          <p:nvPr/>
        </p:nvSpPr>
        <p:spPr>
          <a:xfrm>
            <a:off x="5687687" y="2464518"/>
            <a:ext cx="5499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Sends a test message to all peers</a:t>
            </a:r>
          </a:p>
          <a:p>
            <a:r>
              <a:rPr lang="en-GB" dirty="0"/>
              <a:t>Repeats every 5 seconds if no activity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AEF456D-D9F9-4E2E-82FF-1D12ED086E5D}"/>
              </a:ext>
            </a:extLst>
          </p:cNvPr>
          <p:cNvCxnSpPr>
            <a:cxnSpLocks/>
          </p:cNvCxnSpPr>
          <p:nvPr/>
        </p:nvCxnSpPr>
        <p:spPr>
          <a:xfrm>
            <a:off x="382785" y="3270783"/>
            <a:ext cx="545197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0143942-2272-45D4-BBBF-20AD7DE2FFB0}"/>
              </a:ext>
            </a:extLst>
          </p:cNvPr>
          <p:cNvCxnSpPr>
            <a:cxnSpLocks/>
          </p:cNvCxnSpPr>
          <p:nvPr/>
        </p:nvCxnSpPr>
        <p:spPr>
          <a:xfrm>
            <a:off x="406665" y="2335370"/>
            <a:ext cx="54042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6A90D1E-82C0-4846-8685-5A9EED8442F9}"/>
              </a:ext>
            </a:extLst>
          </p:cNvPr>
          <p:cNvGrpSpPr/>
          <p:nvPr/>
        </p:nvGrpSpPr>
        <p:grpSpPr>
          <a:xfrm>
            <a:off x="717394" y="5339119"/>
            <a:ext cx="2294021" cy="453045"/>
            <a:chOff x="705853" y="437292"/>
            <a:chExt cx="2294021" cy="453045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7F5259-B4C6-4B2B-99A2-FCE9BE1A38AC}"/>
                </a:ext>
              </a:extLst>
            </p:cNvPr>
            <p:cNvCxnSpPr/>
            <p:nvPr/>
          </p:nvCxnSpPr>
          <p:spPr>
            <a:xfrm>
              <a:off x="705853" y="473242"/>
              <a:ext cx="2294021" cy="417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4FB5416-EA65-4CCF-9237-416EAF4FB11E}"/>
                </a:ext>
              </a:extLst>
            </p:cNvPr>
            <p:cNvSpPr txBox="1"/>
            <p:nvPr/>
          </p:nvSpPr>
          <p:spPr>
            <a:xfrm>
              <a:off x="1128079" y="437292"/>
              <a:ext cx="125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Leave band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3783F51-0C59-4648-8C96-1AAA7564690E}"/>
              </a:ext>
            </a:extLst>
          </p:cNvPr>
          <p:cNvGrpSpPr/>
          <p:nvPr/>
        </p:nvGrpSpPr>
        <p:grpSpPr>
          <a:xfrm>
            <a:off x="2999874" y="6111392"/>
            <a:ext cx="2310798" cy="500029"/>
            <a:chOff x="702352" y="473433"/>
            <a:chExt cx="2310798" cy="500029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EFEBB14-272C-4694-87B8-389D05375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352" y="473433"/>
              <a:ext cx="2310798" cy="50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F3EBD7C-9340-452D-8793-379F50043BBD}"/>
                </a:ext>
              </a:extLst>
            </p:cNvPr>
            <p:cNvSpPr txBox="1"/>
            <p:nvPr/>
          </p:nvSpPr>
          <p:spPr>
            <a:xfrm>
              <a:off x="1226968" y="538781"/>
              <a:ext cx="125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Leave band</a:t>
              </a:r>
            </a:p>
          </p:txBody>
        </p:sp>
      </p:grpSp>
      <p:sp>
        <p:nvSpPr>
          <p:cNvPr id="94" name="Arc 93">
            <a:extLst>
              <a:ext uri="{FF2B5EF4-FFF2-40B4-BE49-F238E27FC236}">
                <a16:creationId xmlns:a16="http://schemas.microsoft.com/office/drawing/2014/main" id="{47EEFA11-5CD3-4F42-BD8C-ACE7FC9C2105}"/>
              </a:ext>
            </a:extLst>
          </p:cNvPr>
          <p:cNvSpPr/>
          <p:nvPr/>
        </p:nvSpPr>
        <p:spPr>
          <a:xfrm>
            <a:off x="307611" y="4802789"/>
            <a:ext cx="778761" cy="369332"/>
          </a:xfrm>
          <a:prstGeom prst="arc">
            <a:avLst>
              <a:gd name="adj1" fmla="val 16200000"/>
              <a:gd name="adj2" fmla="val 53646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ACC6B3D-BCC9-47EA-BA59-7BA42903B2EE}"/>
              </a:ext>
            </a:extLst>
          </p:cNvPr>
          <p:cNvSpPr txBox="1"/>
          <p:nvPr/>
        </p:nvSpPr>
        <p:spPr>
          <a:xfrm>
            <a:off x="1038795" y="4803096"/>
            <a:ext cx="142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 sockets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3D09064-4503-4917-8B72-B57B67A2E448}"/>
              </a:ext>
            </a:extLst>
          </p:cNvPr>
          <p:cNvCxnSpPr>
            <a:cxnSpLocks/>
          </p:cNvCxnSpPr>
          <p:nvPr/>
        </p:nvCxnSpPr>
        <p:spPr>
          <a:xfrm>
            <a:off x="358907" y="4651540"/>
            <a:ext cx="545197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3A9F362-271F-4643-8B45-93F4A978C99A}"/>
              </a:ext>
            </a:extLst>
          </p:cNvPr>
          <p:cNvSpPr txBox="1"/>
          <p:nvPr/>
        </p:nvSpPr>
        <p:spPr>
          <a:xfrm>
            <a:off x="5763128" y="3769204"/>
            <a:ext cx="350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Ringing!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C1FB3B5-716A-4422-8351-C2A5560F37CE}"/>
              </a:ext>
            </a:extLst>
          </p:cNvPr>
          <p:cNvSpPr txBox="1"/>
          <p:nvPr/>
        </p:nvSpPr>
        <p:spPr>
          <a:xfrm>
            <a:off x="3541789" y="5660063"/>
            <a:ext cx="142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 sockets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BE9922D-3841-4747-98BF-85BC243B235A}"/>
              </a:ext>
            </a:extLst>
          </p:cNvPr>
          <p:cNvSpPr txBox="1"/>
          <p:nvPr/>
        </p:nvSpPr>
        <p:spPr>
          <a:xfrm>
            <a:off x="5810886" y="5290731"/>
            <a:ext cx="350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 clicking “Leave band”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4AF50FFD-5C34-4AB4-BB06-BEAA76B11B67}"/>
              </a:ext>
            </a:extLst>
          </p:cNvPr>
          <p:cNvSpPr/>
          <p:nvPr/>
        </p:nvSpPr>
        <p:spPr>
          <a:xfrm flipH="1">
            <a:off x="4904606" y="2511338"/>
            <a:ext cx="755497" cy="369332"/>
          </a:xfrm>
          <a:prstGeom prst="arc">
            <a:avLst>
              <a:gd name="adj1" fmla="val 16200000"/>
              <a:gd name="adj2" fmla="val 58096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72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372</Words>
  <Application>Microsoft Office PowerPoint</Application>
  <PresentationFormat>Widescreen</PresentationFormat>
  <Paragraphs>89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Agg</dc:creator>
  <cp:lastModifiedBy>Jonathan Agg</cp:lastModifiedBy>
  <cp:revision>11</cp:revision>
  <dcterms:created xsi:type="dcterms:W3CDTF">2020-05-10T13:32:09Z</dcterms:created>
  <dcterms:modified xsi:type="dcterms:W3CDTF">2020-05-10T14:50:14Z</dcterms:modified>
</cp:coreProperties>
</file>