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function and gate logic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51E2ED-5AFF-4662-A1DC-FCC124FB2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9E56-E583-4392-A5EF-4EC72847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0700"/>
            <a:ext cx="10363200" cy="1470025"/>
          </a:xfrm>
        </p:spPr>
        <p:txBody>
          <a:bodyPr/>
          <a:lstStyle/>
          <a:p>
            <a:r>
              <a:rPr lang="en-IE" dirty="0"/>
              <a:t>BINARY TO DECIMAL CONVERSION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412E8C-DDC3-4D28-A102-A15409F6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040" y="3155206"/>
            <a:ext cx="8534400" cy="3178481"/>
          </a:xfrm>
        </p:spPr>
        <p:txBody>
          <a:bodyPr/>
          <a:lstStyle/>
          <a:p>
            <a:pPr algn="l"/>
            <a:r>
              <a:rPr lang="en-IE" dirty="0"/>
              <a:t>Example Convert 110101001 to decimal </a:t>
            </a:r>
          </a:p>
          <a:p>
            <a:pPr marL="514350" indent="-514350" algn="l">
              <a:buAutoNum type="arabicPeriod"/>
            </a:pPr>
            <a:r>
              <a:rPr lang="en-IE" dirty="0"/>
              <a:t>Put the corresponding 1s into the table </a:t>
            </a:r>
          </a:p>
          <a:p>
            <a:pPr marL="514350" indent="-514350" algn="l">
              <a:buAutoNum type="arabicPeriod"/>
            </a:pPr>
            <a:r>
              <a:rPr lang="en-IE" dirty="0"/>
              <a:t>1 * the corresponding weight </a:t>
            </a:r>
          </a:p>
          <a:p>
            <a:pPr marL="514350" indent="-514350" algn="l">
              <a:buAutoNum type="arabicPeriod"/>
            </a:pPr>
            <a:r>
              <a:rPr lang="en-IE" dirty="0"/>
              <a:t>Sum it all up </a:t>
            </a:r>
          </a:p>
          <a:p>
            <a:pPr marL="514350" indent="-514350" algn="l">
              <a:buAutoNum type="arabicPeriod"/>
            </a:pPr>
            <a:r>
              <a:rPr lang="en-IE" dirty="0" err="1"/>
              <a:t>E.g</a:t>
            </a:r>
            <a:r>
              <a:rPr lang="en-IE" dirty="0"/>
              <a:t>  128 + 64 +16 + 4 + 1 = 213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B8F6E-916B-4E14-8E2F-2E236DA7DE4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863821" y="1804144"/>
            <a:ext cx="6702425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DC14-147A-41AB-931B-82560317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A397-469F-4A82-A8D0-8095E7F2D6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3685" y="2468562"/>
            <a:ext cx="10566400" cy="4114800"/>
          </a:xfrm>
        </p:spPr>
        <p:txBody>
          <a:bodyPr/>
          <a:lstStyle/>
          <a:p>
            <a:r>
              <a:rPr lang="en-IE" dirty="0"/>
              <a:t>1. start from right to left </a:t>
            </a:r>
          </a:p>
          <a:p>
            <a:r>
              <a:rPr lang="en-IE" dirty="0"/>
              <a:t>2. Check if the weight is less than the decimal number </a:t>
            </a:r>
          </a:p>
          <a:p>
            <a:r>
              <a:rPr lang="en-IE" dirty="0"/>
              <a:t>3. if less, put 1 in the corresponding column and subtract weight from decimal number</a:t>
            </a:r>
          </a:p>
          <a:p>
            <a:r>
              <a:rPr lang="en-IE" dirty="0"/>
              <a:t>4. repeat the process remainder is 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5DF0-FA4E-46FD-9E95-FB31BDA4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97" y="1417638"/>
            <a:ext cx="6700085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Boolean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149B1-35B0-4046-88AF-7B404DAA08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" y="1526694"/>
            <a:ext cx="6409188" cy="4114800"/>
          </a:xfr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 represent Boolean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2207F-F356-4753-8DD4-09E40542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33" y="1548910"/>
            <a:ext cx="68113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identities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09248-BBEE-4CBE-AA9E-D0EA848C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49" y="1623270"/>
            <a:ext cx="7572301" cy="51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19</TotalTime>
  <Words>123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Ocean design template</vt:lpstr>
      <vt:lpstr>Boolean function and gate logic</vt:lpstr>
      <vt:lpstr>Title and Content Layout with List</vt:lpstr>
      <vt:lpstr>BINARY TO DECIMAL CONVERSION</vt:lpstr>
      <vt:lpstr>DECIMAL TO BINARY CONVERSION</vt:lpstr>
      <vt:lpstr>Common Boolean operation</vt:lpstr>
      <vt:lpstr>Way to represent Boolean function</vt:lpstr>
      <vt:lpstr>Boolean identities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6</cp:revision>
  <dcterms:created xsi:type="dcterms:W3CDTF">2018-04-15T19:32:46Z</dcterms:created>
  <dcterms:modified xsi:type="dcterms:W3CDTF">2018-04-17T15:56:52Z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