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9"/>
  </p:notesMasterIdLst>
  <p:handoutMasterIdLst>
    <p:handoutMasterId r:id="rId10"/>
  </p:handoutMasterIdLst>
  <p:sldIdLst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Computer networking </a:t>
            </a:r>
            <a:br>
              <a:rPr lang="en-IE" dirty="0"/>
            </a:br>
            <a:r>
              <a:rPr lang="en-IE" dirty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Protocol </a:t>
            </a:r>
          </a:p>
          <a:p>
            <a:pPr lvl="0"/>
            <a:r>
              <a:rPr lang="en-US" dirty="0"/>
              <a:t>Accessing network</a:t>
            </a:r>
          </a:p>
          <a:p>
            <a:pPr lvl="0"/>
            <a:r>
              <a:rPr lang="en-US" dirty="0"/>
              <a:t>Packet switching </a:t>
            </a:r>
          </a:p>
          <a:p>
            <a:pPr lvl="0"/>
            <a:r>
              <a:rPr lang="en-US" dirty="0"/>
              <a:t>Circuit switching </a:t>
            </a:r>
          </a:p>
          <a:p>
            <a:pPr lvl="0"/>
            <a:r>
              <a:rPr lang="en-US" dirty="0"/>
              <a:t>Internet layering 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66A9F7-3B97-48E3-A6B3-2EB81CEA5F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1600200"/>
            <a:ext cx="10079789" cy="4114800"/>
          </a:xfrm>
        </p:spPr>
        <p:txBody>
          <a:bodyPr/>
          <a:lstStyle/>
          <a:p>
            <a:pPr lvl="0"/>
            <a:r>
              <a:rPr lang="en-US" dirty="0"/>
              <a:t>Protocol – language used for computer to communicate over the network</a:t>
            </a:r>
          </a:p>
          <a:p>
            <a:pPr lvl="0"/>
            <a:r>
              <a:rPr lang="en-US" dirty="0"/>
              <a:t>Accessing network – DSL, Cable </a:t>
            </a:r>
          </a:p>
          <a:p>
            <a:pPr lvl="0"/>
            <a:r>
              <a:rPr lang="en-US" dirty="0"/>
              <a:t>Packet switching </a:t>
            </a:r>
          </a:p>
          <a:p>
            <a:pPr lvl="0"/>
            <a:r>
              <a:rPr lang="en-US" dirty="0"/>
              <a:t>Circuit switching </a:t>
            </a:r>
          </a:p>
          <a:p>
            <a:pPr lvl="0"/>
            <a:r>
              <a:rPr lang="en-US" dirty="0"/>
              <a:t>Internet layering 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23</TotalTime>
  <Words>79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Ocean design template</vt:lpstr>
      <vt:lpstr>Computer networking  overview</vt:lpstr>
      <vt:lpstr>Title and Content Layout with List</vt:lpstr>
      <vt:lpstr>Network protocols 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micky chan</dc:creator>
  <cp:lastModifiedBy>micky chan</cp:lastModifiedBy>
  <cp:revision>6</cp:revision>
  <dcterms:created xsi:type="dcterms:W3CDTF">2018-04-15T19:32:46Z</dcterms:created>
  <dcterms:modified xsi:type="dcterms:W3CDTF">2018-04-17T17:23:30Z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