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B567-5B58-403C-974E-05CAAF2F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Practical reverse-engineering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AE97B-2AC2-4313-89C6-A75F82877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6705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Practical reverse-engineering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reverse-engineering</dc:title>
  <dc:creator>micky chan</dc:creator>
  <cp:lastModifiedBy>micky chan</cp:lastModifiedBy>
  <cp:revision>1</cp:revision>
  <dcterms:created xsi:type="dcterms:W3CDTF">2018-04-17T18:17:37Z</dcterms:created>
  <dcterms:modified xsi:type="dcterms:W3CDTF">2018-04-17T18:17:57Z</dcterms:modified>
</cp:coreProperties>
</file>