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1"/>
  </p:notesMasterIdLst>
  <p:handoutMasterIdLst>
    <p:handoutMasterId r:id="rId12"/>
  </p:handoutMasterIdLst>
  <p:sldIdLst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4/16/2018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4/16/2018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security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8FFADC-0C3A-4F8E-9128-7E404C5F9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CD1B4-F9BC-4C3D-9A61-6EFC492F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633"/>
            <a:ext cx="8617201" cy="551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EB27-54EB-4C17-B660-DEA23D7B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Memory allocation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C496E-7EBE-436A-88AA-553795E5EAE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32993" y="1639904"/>
            <a:ext cx="9010651" cy="306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9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C37B09-8481-4AAF-B5A3-8EF2D52F7D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DC6412-8CE7-4C8A-96E9-2669F16D17E8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40262f94-9f35-4ac3-9a90-690165a166b7"/>
    <ds:schemaRef ds:uri="a4f35948-e619-41b3-aa29-22878b09cfd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10</TotalTime>
  <Words>66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Ocean design template</vt:lpstr>
      <vt:lpstr>Software security </vt:lpstr>
      <vt:lpstr>Title and Content Layout with List</vt:lpstr>
      <vt:lpstr>Memory layout </vt:lpstr>
      <vt:lpstr>Memory allocation</vt:lpstr>
      <vt:lpstr>Buffer overflow in c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micky chan</dc:creator>
  <cp:lastModifiedBy>micky chan</cp:lastModifiedBy>
  <cp:revision>3</cp:revision>
  <dcterms:created xsi:type="dcterms:W3CDTF">2018-04-15T19:32:46Z</dcterms:created>
  <dcterms:modified xsi:type="dcterms:W3CDTF">2018-04-16T12:03:03Z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