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1"/>
  </p:notesMasterIdLst>
  <p:handoutMasterIdLst>
    <p:handoutMasterId r:id="rId12"/>
  </p:handoutMasterIdLst>
  <p:sldIdLst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5BEC42-3B0E-471B-9BE5-F928CF465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system use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62B5-9822-4A42-BE8E-5764843784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Transaction processing(OLTP) or fast food worker</a:t>
            </a:r>
          </a:p>
          <a:p>
            <a:r>
              <a:rPr lang="en-IE" dirty="0"/>
              <a:t>Handle request as fast as possible 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Data analysis, processing and reporting(OLAP)</a:t>
            </a:r>
          </a:p>
          <a:p>
            <a:r>
              <a:rPr lang="en-IE" dirty="0"/>
              <a:t>Handle complex request such as business intelligence and analytic</a:t>
            </a:r>
          </a:p>
          <a:p>
            <a:r>
              <a:rPr lang="en-IE" dirty="0"/>
              <a:t>Hadoop belong to this</a:t>
            </a:r>
          </a:p>
        </p:txBody>
      </p:sp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V of big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7AEAC-7A0C-4BAD-9436-BB2F5474A7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r>
              <a:rPr lang="en-IE" dirty="0"/>
              <a:t>Variety – Unstructured or semi-structured data</a:t>
            </a:r>
          </a:p>
          <a:p>
            <a:r>
              <a:rPr lang="en-IE" dirty="0"/>
              <a:t>Volume – amount of new data created </a:t>
            </a:r>
          </a:p>
          <a:p>
            <a:r>
              <a:rPr lang="en-IE" dirty="0"/>
              <a:t>Velocity – rate of new data is created 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CE67-F983-4292-A7C1-CF028807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 case of big data: </a:t>
            </a:r>
            <a:r>
              <a:rPr lang="en-IE"/>
              <a:t>Data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A295-F83C-4466-921F-6B370AF761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FDB22-BA63-4C97-9231-7036982E54A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31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DC6412-8CE7-4C8A-96E9-2669F16D17E8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21</TotalTime>
  <Words>135</Words>
  <Application>Microsoft Office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Ocean design template</vt:lpstr>
      <vt:lpstr>Big data overview</vt:lpstr>
      <vt:lpstr>Title and Content Layout with List</vt:lpstr>
      <vt:lpstr>Data management system use case </vt:lpstr>
      <vt:lpstr>3 V of big data</vt:lpstr>
      <vt:lpstr>Use case of big data: Data discovery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micky chan</dc:creator>
  <cp:lastModifiedBy>micky chan</cp:lastModifiedBy>
  <cp:revision>4</cp:revision>
  <dcterms:created xsi:type="dcterms:W3CDTF">2018-04-15T19:32:46Z</dcterms:created>
  <dcterms:modified xsi:type="dcterms:W3CDTF">2018-04-17T17:37:44Z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