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DEA9B-E972-4A9E-90D9-AA95F8D46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8301" y="3429000"/>
            <a:ext cx="6815669" cy="1515533"/>
          </a:xfrm>
        </p:spPr>
        <p:txBody>
          <a:bodyPr/>
          <a:lstStyle/>
          <a:p>
            <a:r>
              <a:rPr lang="en-IE" dirty="0"/>
              <a:t>Linear Algebra and Probability for Computer Science Applications</a:t>
            </a:r>
          </a:p>
        </p:txBody>
      </p:sp>
    </p:spTree>
    <p:extLst>
      <p:ext uri="{BB962C8B-B14F-4D97-AF65-F5344CB8AC3E}">
        <p14:creationId xmlns:p14="http://schemas.microsoft.com/office/powerpoint/2010/main" val="3826192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CE5D-38BA-4DE1-AE9D-28A40150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Linear algebra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1ED908-2C06-4EB6-9600-587526C9C1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E" dirty="0"/>
                  <a:t>Study of vector </a:t>
                </a:r>
              </a:p>
              <a:p>
                <a:r>
                  <a:rPr lang="en-IE" dirty="0"/>
                  <a:t>Definition of Vectors -  n-dimensional vector is a n-tuple of numbers</a:t>
                </a:r>
              </a:p>
              <a:p>
                <a:r>
                  <a:rPr lang="en-IE" dirty="0"/>
                  <a:t>zero vector -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IE" dirty="0"/>
                  <a:t>  where all component is 0 </a:t>
                </a:r>
              </a:p>
              <a:p>
                <a:r>
                  <a:rPr lang="en-IE" dirty="0"/>
                  <a:t>e unit vector in the </a:t>
                </a:r>
                <a:r>
                  <a:rPr lang="en-IE" dirty="0" err="1"/>
                  <a:t>i</a:t>
                </a:r>
                <a:r>
                  <a:rPr lang="en-IE" dirty="0"/>
                  <a:t> dimension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IE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p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E" dirty="0"/>
                  <a:t> with 1 in I and rest is 0</a:t>
                </a:r>
              </a:p>
              <a:p>
                <a:r>
                  <a:rPr lang="en-IE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E" dirty="0"/>
                  <a:t>set of all n-dimensional vectors is the n-dimensional vector space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1ED908-2C06-4EB6-9600-587526C9C1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t="-2936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19161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</TotalTime>
  <Words>62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Cambria Math</vt:lpstr>
      <vt:lpstr>Garamond</vt:lpstr>
      <vt:lpstr>Organic</vt:lpstr>
      <vt:lpstr>Linear Algebra and Probability for Computer Science Applications</vt:lpstr>
      <vt:lpstr>Linear algebra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Algebra and Probability for Computer Science Applications</dc:title>
  <dc:creator>micky chan</dc:creator>
  <cp:lastModifiedBy>micky chan</cp:lastModifiedBy>
  <cp:revision>1</cp:revision>
  <dcterms:created xsi:type="dcterms:W3CDTF">2018-04-17T20:07:44Z</dcterms:created>
  <dcterms:modified xsi:type="dcterms:W3CDTF">2018-04-17T20:16:32Z</dcterms:modified>
</cp:coreProperties>
</file>