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D5EC1-249A-49C0-8945-9D0B52343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291A-9C22-4A1F-A475-FB9E3C897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12</TotalTime>
  <Words>92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Electronic</vt:lpstr>
      <vt:lpstr>Title and Content Layout with List</vt:lpstr>
      <vt:lpstr>Re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3</cp:revision>
  <dcterms:created xsi:type="dcterms:W3CDTF">2018-04-15T19:32:46Z</dcterms:created>
  <dcterms:modified xsi:type="dcterms:W3CDTF">2018-04-16T13:13:12Z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