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CBBE-5666-4474-A3BE-2830028B1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 peek at computer electronic</a:t>
            </a:r>
          </a:p>
        </p:txBody>
      </p:sp>
    </p:spTree>
    <p:extLst>
      <p:ext uri="{BB962C8B-B14F-4D97-AF65-F5344CB8AC3E}">
        <p14:creationId xmlns:p14="http://schemas.microsoft.com/office/powerpoint/2010/main" val="382931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DC5F-93DF-46E1-AB67-FF3A979B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783C-9E10-4AB5-BDC0-8FF4FFE7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949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A peek at computer electronic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peek at computer electronic</dc:title>
  <dc:creator>micky chan</dc:creator>
  <cp:lastModifiedBy>micky chan</cp:lastModifiedBy>
  <cp:revision>1</cp:revision>
  <dcterms:created xsi:type="dcterms:W3CDTF">2018-04-17T19:39:49Z</dcterms:created>
  <dcterms:modified xsi:type="dcterms:W3CDTF">2018-04-17T19:44:38Z</dcterms:modified>
</cp:coreProperties>
</file>