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A402-4887-405B-9BCC-3FC9BA490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Computability-and-Complexity-Theory</a:t>
            </a:r>
          </a:p>
        </p:txBody>
      </p:sp>
    </p:spTree>
    <p:extLst>
      <p:ext uri="{BB962C8B-B14F-4D97-AF65-F5344CB8AC3E}">
        <p14:creationId xmlns:p14="http://schemas.microsoft.com/office/powerpoint/2010/main" val="406337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DD46-39E1-42E1-AAC4-EE31158B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Words and Languages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987D0-365C-4092-9370-558F80C5A6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E" dirty="0"/>
                  <a:t>Alphabet -  finite set Σ = {1 ,...,n } of symbols</a:t>
                </a:r>
              </a:p>
              <a:p>
                <a:r>
                  <a:rPr lang="en-IE" dirty="0"/>
                  <a:t>Word -  finite sequence of symbols</a:t>
                </a:r>
              </a:p>
              <a:p>
                <a:r>
                  <a:rPr lang="en-IE" dirty="0"/>
                  <a:t>|w| - length of a word w</a:t>
                </a:r>
              </a:p>
              <a:p>
                <a:r>
                  <a:rPr lang="el-GR" dirty="0"/>
                  <a:t>λ</a:t>
                </a:r>
                <a:r>
                  <a:rPr lang="en-IE" dirty="0"/>
                  <a:t> -  empty word</a:t>
                </a:r>
              </a:p>
              <a:p>
                <a:r>
                  <a:rPr lang="en-IE" dirty="0"/>
                  <a:t>∅ - empty set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/>
                          <m:t>Σ</m:t>
                        </m:r>
                        <m:r>
                          <m:rPr>
                            <m:nor/>
                          </m:rPr>
                          <a:rPr lang="en-IE" dirty="0"/>
                          <m:t> </m:t>
                        </m:r>
                      </m:e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E" dirty="0"/>
                  <a:t> - set of all w over </a:t>
                </a:r>
                <a:r>
                  <a:rPr lang="el-GR" dirty="0"/>
                  <a:t>Σ</a:t>
                </a:r>
                <a:endParaRPr lang="en-IE" dirty="0"/>
              </a:p>
              <a:p>
                <a:r>
                  <a:rPr lang="en-IE" dirty="0"/>
                  <a:t>L – language if and only if L 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/>
                          <m:t>Σ</m:t>
                        </m:r>
                        <m:r>
                          <m:rPr>
                            <m:nor/>
                          </m:rPr>
                          <a:rPr lang="en-IE" dirty="0"/>
                          <m:t> </m:t>
                        </m:r>
                      </m:e>
                      <m:sup>
                        <m:r>
                          <a:rPr lang="en-I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E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987D0-365C-4092-9370-558F80C5A6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3853" b="-367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520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</TotalTime>
  <Words>58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Cambria Math</vt:lpstr>
      <vt:lpstr>Garamond</vt:lpstr>
      <vt:lpstr>Organic</vt:lpstr>
      <vt:lpstr>Computability-and-Complexity-Theory</vt:lpstr>
      <vt:lpstr>Words and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Computability-and-Complexity-Theory</dc:title>
  <dc:creator>micky chan</dc:creator>
  <cp:lastModifiedBy>micky chan</cp:lastModifiedBy>
  <cp:revision>1</cp:revision>
  <dcterms:created xsi:type="dcterms:W3CDTF">2018-04-17T20:20:31Z</dcterms:created>
  <dcterms:modified xsi:type="dcterms:W3CDTF">2018-04-17T20:26:53Z</dcterms:modified>
</cp:coreProperties>
</file>