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65EC8-43C0-4099-B00B-ACAC342411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Computational thinking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9685A7-EF4B-4C06-A172-AAD23310CE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26275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542BB-6B21-4826-A09F-AC2A3605F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LOGICAL THINKING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26A0E-FC3F-495E-8286-31804230C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Use</a:t>
            </a:r>
            <a:r>
              <a:rPr lang="zh-TW" altLang="en-US" dirty="0"/>
              <a:t> </a:t>
            </a:r>
            <a:r>
              <a:rPr lang="en-IE" altLang="zh-TW" dirty="0"/>
              <a:t>of</a:t>
            </a:r>
            <a:r>
              <a:rPr lang="zh-TW" altLang="en-US" dirty="0"/>
              <a:t> </a:t>
            </a:r>
            <a:r>
              <a:rPr lang="en-IE" dirty="0"/>
              <a:t>Logic - distinguishing between correct and incorrect arguments </a:t>
            </a:r>
          </a:p>
          <a:p>
            <a:r>
              <a:rPr lang="en-IE" dirty="0"/>
              <a:t>Premise – statement you already is true</a:t>
            </a:r>
          </a:p>
          <a:p>
            <a:r>
              <a:rPr lang="en-IE" dirty="0"/>
              <a:t>deductive argument - conclusion follows from its premises</a:t>
            </a:r>
          </a:p>
          <a:p>
            <a:r>
              <a:rPr lang="en-IE" dirty="0"/>
              <a:t>Fail in deductive argument- if one premise is false, conclusion don’t follow its premises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81002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B1DBA-562B-4F14-BA40-D9289C982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Logical Thinking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E27B8-A655-4F04-94CA-3B75490E1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/>
              <a:t>inductive argument </a:t>
            </a:r>
          </a:p>
        </p:txBody>
      </p:sp>
    </p:spTree>
    <p:extLst>
      <p:ext uri="{BB962C8B-B14F-4D97-AF65-F5344CB8AC3E}">
        <p14:creationId xmlns:p14="http://schemas.microsoft.com/office/powerpoint/2010/main" val="28527903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</TotalTime>
  <Words>49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新細明體</vt:lpstr>
      <vt:lpstr>Arial</vt:lpstr>
      <vt:lpstr>Garamond</vt:lpstr>
      <vt:lpstr>Organic</vt:lpstr>
      <vt:lpstr>Computational thinking</vt:lpstr>
      <vt:lpstr>LOGICAL THINKING</vt:lpstr>
      <vt:lpstr>Logical Thinking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thinking</dc:title>
  <dc:creator>micky chan</dc:creator>
  <cp:lastModifiedBy>micky chan</cp:lastModifiedBy>
  <cp:revision>1</cp:revision>
  <dcterms:created xsi:type="dcterms:W3CDTF">2018-04-17T21:49:54Z</dcterms:created>
  <dcterms:modified xsi:type="dcterms:W3CDTF">2018-04-17T21:57:59Z</dcterms:modified>
</cp:coreProperties>
</file>