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5AEA-0D58-47A8-8A3B-A7B1E4FD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457" y="2802465"/>
            <a:ext cx="6815669" cy="1515533"/>
          </a:xfrm>
        </p:spPr>
        <p:txBody>
          <a:bodyPr/>
          <a:lstStyle/>
          <a:p>
            <a:r>
              <a:rPr lang="en-IE" dirty="0"/>
              <a:t>Computer Graphics Programming In OpenGL with Java</a:t>
            </a:r>
          </a:p>
        </p:txBody>
      </p:sp>
    </p:spTree>
    <p:extLst>
      <p:ext uri="{BB962C8B-B14F-4D97-AF65-F5344CB8AC3E}">
        <p14:creationId xmlns:p14="http://schemas.microsoft.com/office/powerpoint/2010/main" val="22504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520B-61E8-4719-84BA-8F04281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FE57-F735-434D-9328-2FCC598E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multi-platform 2D and 3D graphics API</a:t>
            </a:r>
          </a:p>
          <a:p>
            <a:r>
              <a:rPr lang="en-IE" dirty="0"/>
              <a:t>Hardware side – partially programmable using GLSL </a:t>
            </a:r>
          </a:p>
          <a:p>
            <a:r>
              <a:rPr lang="en-IE" dirty="0"/>
              <a:t>Software side –written in C but provide language bindings </a:t>
            </a:r>
          </a:p>
        </p:txBody>
      </p:sp>
    </p:spTree>
    <p:extLst>
      <p:ext uri="{BB962C8B-B14F-4D97-AF65-F5344CB8AC3E}">
        <p14:creationId xmlns:p14="http://schemas.microsoft.com/office/powerpoint/2010/main" val="238885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CF08-2093-40D5-84A3-9D26733D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Java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0EA0-2A54-44D8-B4AC-07D3D892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38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33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Computer Graphics Programming In OpenGL with Java</vt:lpstr>
      <vt:lpstr>OpenGL</vt:lpstr>
      <vt:lpstr>Java OpenGL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Programming In OpenGL with Java</dc:title>
  <dc:creator>micky chan</dc:creator>
  <cp:lastModifiedBy>micky chan</cp:lastModifiedBy>
  <cp:revision>1</cp:revision>
  <dcterms:created xsi:type="dcterms:W3CDTF">2018-04-17T19:32:11Z</dcterms:created>
  <dcterms:modified xsi:type="dcterms:W3CDTF">2018-04-17T19:36:06Z</dcterms:modified>
</cp:coreProperties>
</file>