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E5492-A948-426A-98A4-61D398F333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Python data structure and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03B38F-5D95-4565-A30D-BD30A710FF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46534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7FC6-6324-4650-A5D3-FE9302A25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Content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5BEC1-AC48-41BF-A42B-E13571B20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Data type in python</a:t>
            </a:r>
            <a:endParaRPr lang="en-IE" dirty="0"/>
          </a:p>
          <a:p>
            <a:r>
              <a:rPr lang="en-IE" dirty="0"/>
              <a:t>Built-in data types and objects </a:t>
            </a:r>
          </a:p>
          <a:p>
            <a:r>
              <a:rPr lang="en-IE" dirty="0"/>
              <a:t>built-in data structures – list,</a:t>
            </a:r>
            <a:r>
              <a:rPr lang="zh-TW" altLang="en-US" dirty="0"/>
              <a:t> </a:t>
            </a:r>
            <a:r>
              <a:rPr lang="en-IE" altLang="zh-TW" dirty="0"/>
              <a:t>dictionaries</a:t>
            </a:r>
            <a:r>
              <a:rPr lang="zh-TW" altLang="en-US" dirty="0"/>
              <a:t> </a:t>
            </a:r>
            <a:r>
              <a:rPr lang="en-IE" altLang="zh-TW" dirty="0"/>
              <a:t>and set </a:t>
            </a:r>
          </a:p>
          <a:p>
            <a:r>
              <a:rPr lang="en-IE" dirty="0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2363754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23554-546A-40A0-80EC-6EB6911C6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Data type in python</a:t>
            </a:r>
            <a:br>
              <a:rPr lang="en-IE" dirty="0"/>
            </a:b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7A5F4-6AA3-4130-ABDC-2BADBA199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All data types are objects</a:t>
            </a:r>
          </a:p>
          <a:p>
            <a:r>
              <a:rPr lang="en-IE" dirty="0"/>
              <a:t>Each object has a type, a value, and an </a:t>
            </a:r>
            <a:r>
              <a:rPr lang="en-IE" b="1" dirty="0"/>
              <a:t>identity</a:t>
            </a:r>
            <a:r>
              <a:rPr lang="en-IE" dirty="0"/>
              <a:t>.</a:t>
            </a:r>
          </a:p>
          <a:p>
            <a:r>
              <a:rPr lang="en-IE" dirty="0"/>
              <a:t>identity of an object acts as a pointer to the object’s location in memory</a:t>
            </a:r>
          </a:p>
          <a:p>
            <a:r>
              <a:rPr lang="en-IE" dirty="0"/>
              <a:t>Find identity of an object by using the function  id()</a:t>
            </a:r>
          </a:p>
          <a:p>
            <a:r>
              <a:rPr lang="en-IE" dirty="0"/>
              <a:t>Immutable objects - cannot have their values changed e.g. string </a:t>
            </a:r>
          </a:p>
          <a:p>
            <a:r>
              <a:rPr lang="en-IE" dirty="0"/>
              <a:t>Mutable object – e.g. list </a:t>
            </a:r>
          </a:p>
        </p:txBody>
      </p:sp>
    </p:spTree>
    <p:extLst>
      <p:ext uri="{BB962C8B-B14F-4D97-AF65-F5344CB8AC3E}">
        <p14:creationId xmlns:p14="http://schemas.microsoft.com/office/powerpoint/2010/main" val="802990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CB5FA-B8CE-4533-A9F2-DCF069A2B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Built-in data types and objects </a:t>
            </a:r>
            <a:br>
              <a:rPr lang="en-IE" dirty="0"/>
            </a:b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E899E-BBE5-452C-9A36-DFD3A96CE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numeric types ( </a:t>
            </a:r>
            <a:r>
              <a:rPr lang="en-IE" dirty="0" err="1"/>
              <a:t>int</a:t>
            </a:r>
            <a:r>
              <a:rPr lang="en-IE" dirty="0"/>
              <a:t> ,  float ,complex ,  bool )</a:t>
            </a:r>
          </a:p>
          <a:p>
            <a:r>
              <a:rPr lang="en-IE" dirty="0"/>
              <a:t>sequence types ( </a:t>
            </a:r>
            <a:r>
              <a:rPr lang="en-IE" dirty="0" err="1"/>
              <a:t>str</a:t>
            </a:r>
            <a:r>
              <a:rPr lang="en-IE" dirty="0"/>
              <a:t> ,  list ,  tuple ,  range )</a:t>
            </a:r>
          </a:p>
          <a:p>
            <a:r>
              <a:rPr lang="en-IE" dirty="0"/>
              <a:t> mapping type ( </a:t>
            </a:r>
            <a:r>
              <a:rPr lang="en-IE" dirty="0" err="1"/>
              <a:t>dict</a:t>
            </a:r>
            <a:r>
              <a:rPr lang="en-IE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150435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78DB2-B7EE-472C-9BEF-D8DFEF62E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42C60-7953-4288-91B1-A1D88580C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463681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22</TotalTime>
  <Words>127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新細明體</vt:lpstr>
      <vt:lpstr>Arial</vt:lpstr>
      <vt:lpstr>Garamond</vt:lpstr>
      <vt:lpstr>Organic</vt:lpstr>
      <vt:lpstr>Python data structure and algorithm</vt:lpstr>
      <vt:lpstr>Content </vt:lpstr>
      <vt:lpstr>Data type in python </vt:lpstr>
      <vt:lpstr>Built-in data types and objects  </vt:lpstr>
      <vt:lpstr>String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data structure and algorithm</dc:title>
  <dc:creator>micky chan</dc:creator>
  <cp:lastModifiedBy>micky chan</cp:lastModifiedBy>
  <cp:revision>3</cp:revision>
  <dcterms:created xsi:type="dcterms:W3CDTF">2018-04-17T07:39:26Z</dcterms:created>
  <dcterms:modified xsi:type="dcterms:W3CDTF">2018-04-17T08:01:58Z</dcterms:modified>
</cp:coreProperties>
</file>