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 </a:t>
            </a:r>
            <a:br>
              <a:rPr lang="en-US" dirty="0"/>
            </a:br>
            <a:r>
              <a:rPr lang="en-US" dirty="0"/>
              <a:t>using </a:t>
            </a:r>
            <a:br>
              <a:rPr lang="en-US" dirty="0"/>
            </a:br>
            <a:r>
              <a:rPr lang="en-US" dirty="0"/>
              <a:t>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20A859-C8BC-46FF-AF78-CC93EB682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android application work?</a:t>
            </a:r>
          </a:p>
          <a:p>
            <a:pPr lvl="0"/>
            <a:r>
              <a:rPr lang="en-IE" dirty="0"/>
              <a:t>App components</a:t>
            </a:r>
          </a:p>
          <a:p>
            <a:pPr lvl="0"/>
            <a:r>
              <a:rPr lang="en-IE" dirty="0"/>
              <a:t>Creating a activity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android application work?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1BCB0-1819-4573-9C67-D7FCCEEB71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0" y="921340"/>
            <a:ext cx="10566400" cy="4046392"/>
          </a:xfr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E969C-9DC6-4890-82B1-C69E705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0" dirty="0"/>
              <a:t>App components </a:t>
            </a:r>
            <a:br>
              <a:rPr lang="en-IE" b="0" dirty="0"/>
            </a:br>
            <a:endParaRPr lang="en-I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167C69-814D-4269-8DC4-7376D6A9137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r>
              <a:rPr lang="en-IE" dirty="0"/>
              <a:t>Activities – User interface</a:t>
            </a:r>
          </a:p>
          <a:p>
            <a:r>
              <a:rPr lang="en-IE" dirty="0"/>
              <a:t>Services -  keeping an app running in the background </a:t>
            </a:r>
          </a:p>
          <a:p>
            <a:r>
              <a:rPr lang="en-IE" dirty="0"/>
              <a:t>Broadcast receivers - enables the system to deliver events to the app outside of a regular user flow</a:t>
            </a:r>
          </a:p>
          <a:p>
            <a:r>
              <a:rPr lang="en-IE" dirty="0"/>
              <a:t>Content providers -  manages a shared set of app data that you can store in the file system</a:t>
            </a:r>
          </a:p>
          <a:p>
            <a:r>
              <a:rPr lang="en-IE" dirty="0"/>
              <a:t>The manifest file - declare all its components for android to know they exist</a:t>
            </a:r>
          </a:p>
          <a:p>
            <a:r>
              <a:rPr lang="en-IE" dirty="0"/>
              <a:t>App resources – where multimedia stored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21</TotalTime>
  <Words>62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Ocean design template</vt:lpstr>
      <vt:lpstr>Android development  using  Java</vt:lpstr>
      <vt:lpstr>Content </vt:lpstr>
      <vt:lpstr>How android application work? </vt:lpstr>
      <vt:lpstr>App components  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5</cp:revision>
  <dcterms:created xsi:type="dcterms:W3CDTF">2018-04-15T19:32:46Z</dcterms:created>
  <dcterms:modified xsi:type="dcterms:W3CDTF">2018-04-17T08:23:47Z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