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23A-9E52-4185-BBD4-59B23BEA0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Angular fundamental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A4E65-DE7F-45DB-8CD9-D25C1C441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30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823-F287-4C86-AA7D-9EDE126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9C2C-104C-47A3-BB0E-036A797D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Architecture overview </a:t>
            </a:r>
          </a:p>
        </p:txBody>
      </p:sp>
    </p:spTree>
    <p:extLst>
      <p:ext uri="{BB962C8B-B14F-4D97-AF65-F5344CB8AC3E}">
        <p14:creationId xmlns:p14="http://schemas.microsoft.com/office/powerpoint/2010/main" val="44146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9C8B-F3E3-424B-8C7B-250E8CFD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Architecture overview 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4575-2666-401F-8188-CF6EF9DB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NgModules</a:t>
            </a:r>
            <a:r>
              <a:rPr lang="en-IE" dirty="0"/>
              <a:t> – declare compilation context for a set of components</a:t>
            </a:r>
          </a:p>
          <a:p>
            <a:r>
              <a:rPr lang="en-IE" b="1" dirty="0"/>
              <a:t>View </a:t>
            </a:r>
            <a:r>
              <a:rPr lang="en-IE" dirty="0"/>
              <a:t>– defined by components and are sets of screen which user interact(html)</a:t>
            </a:r>
          </a:p>
          <a:p>
            <a:r>
              <a:rPr lang="en-IE" b="1" dirty="0"/>
              <a:t>Services </a:t>
            </a:r>
            <a:r>
              <a:rPr lang="en-IE" dirty="0"/>
              <a:t>– provide functionality to components not related to views </a:t>
            </a:r>
          </a:p>
          <a:p>
            <a:r>
              <a:rPr lang="en-IE" b="1" dirty="0"/>
              <a:t>Components - </a:t>
            </a:r>
            <a:r>
              <a:rPr lang="en-IE" dirty="0"/>
              <a:t>defines a class that contains application data and logic, and is associated with a view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1640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84D-42F8-4FF3-A61F-9287B766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C3B4-8BAB-4672-A81A-64A0C71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509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61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Angular fundamental</vt:lpstr>
      <vt:lpstr>Content </vt:lpstr>
      <vt:lpstr>Architecture overview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</dc:title>
  <dc:creator>micky chan</dc:creator>
  <cp:lastModifiedBy>micky chan</cp:lastModifiedBy>
  <cp:revision>2</cp:revision>
  <dcterms:created xsi:type="dcterms:W3CDTF">2018-04-17T08:02:07Z</dcterms:created>
  <dcterms:modified xsi:type="dcterms:W3CDTF">2018-04-17T08:13:00Z</dcterms:modified>
</cp:coreProperties>
</file>