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the basic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038675-C37A-4E9C-B036-3382F4A4E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is bootstrap</a:t>
            </a:r>
          </a:p>
          <a:p>
            <a:pPr lvl="0"/>
            <a:r>
              <a:rPr lang="en-US" dirty="0"/>
              <a:t>Hello world in bootstrap</a:t>
            </a:r>
          </a:p>
          <a:p>
            <a:pPr lvl="0"/>
            <a:r>
              <a:rPr lang="en-US"/>
              <a:t>Grid </a:t>
            </a:r>
            <a:r>
              <a:rPr lang="en-US" dirty="0"/>
              <a:t>system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8579-6053-400B-B997-4DCCE439D8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62" y="0"/>
            <a:ext cx="10566400" cy="1143000"/>
          </a:xfrm>
        </p:spPr>
        <p:txBody>
          <a:bodyPr/>
          <a:lstStyle/>
          <a:p>
            <a:r>
              <a:rPr lang="en-US" dirty="0"/>
              <a:t>Hello world in bootstrap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126250-20BC-4885-BADE-41D347ADE9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" y="1069596"/>
            <a:ext cx="11384790" cy="31332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51DC6-12A7-4A7C-9B3E-F51F996A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" y="4251121"/>
            <a:ext cx="4916879" cy="25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7</TotalTime>
  <Words>59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Ocean design template</vt:lpstr>
      <vt:lpstr>Bootstrap the basic</vt:lpstr>
      <vt:lpstr>Content</vt:lpstr>
      <vt:lpstr>Title and Content Layout with Chart</vt:lpstr>
      <vt:lpstr>Hello world in bootstrap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2</cp:revision>
  <dcterms:created xsi:type="dcterms:W3CDTF">2018-04-15T19:32:46Z</dcterms:created>
  <dcterms:modified xsi:type="dcterms:W3CDTF">2018-04-16T05:24:45Z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