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0"/>
  </p:notesMasterIdLst>
  <p:handoutMasterIdLst>
    <p:handoutMasterId r:id="rId11"/>
  </p:handoutMasterIdLst>
  <p:sldIdLst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15A8D6-E89B-470D-87EF-955374C4E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family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E973-9760-46D2-A187-7606168C11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E" dirty="0"/>
              <a:t>Creational pattern  - how object is create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E" dirty="0"/>
              <a:t> Singleton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E" dirty="0"/>
              <a:t>Factory method</a:t>
            </a:r>
          </a:p>
          <a:p>
            <a:r>
              <a:rPr lang="en-IE" dirty="0"/>
              <a:t>Structural pattern  - relationship among object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E" dirty="0"/>
              <a:t>Façade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E" dirty="0"/>
              <a:t>Adapter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E" dirty="0"/>
              <a:t>Composite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E" dirty="0"/>
              <a:t>Proxy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E" dirty="0"/>
              <a:t>Decorator</a:t>
            </a:r>
          </a:p>
        </p:txBody>
      </p:sp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40262f94-9f35-4ac3-9a90-690165a166b7"/>
    <ds:schemaRef ds:uri="a4f35948-e619-41b3-aa29-22878b09cfd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7</TotalTime>
  <Words>117</Words>
  <Application>Microsoft Office PowerPoint</Application>
  <PresentationFormat>Widescreen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Courier New</vt:lpstr>
      <vt:lpstr>Ocean design template</vt:lpstr>
      <vt:lpstr>Design pattern </vt:lpstr>
      <vt:lpstr>Title and Content Layout with List</vt:lpstr>
      <vt:lpstr>Pattern family 1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micky chan</dc:creator>
  <cp:lastModifiedBy>micky chan</cp:lastModifiedBy>
  <cp:revision>2</cp:revision>
  <dcterms:created xsi:type="dcterms:W3CDTF">2018-04-15T19:32:46Z</dcterms:created>
  <dcterms:modified xsi:type="dcterms:W3CDTF">2018-04-17T19:21:12Z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