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0</TotalTime>
  <Words>99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1</cp:revision>
  <dcterms:created xsi:type="dcterms:W3CDTF">2018-04-15T19:32:46Z</dcterms:created>
  <dcterms:modified xsi:type="dcterms:W3CDTF">2018-04-15T19:33:40Z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